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67" r:id="rId4"/>
    <p:sldId id="266" r:id="rId5"/>
    <p:sldId id="291" r:id="rId6"/>
    <p:sldId id="258" r:id="rId7"/>
    <p:sldId id="259" r:id="rId8"/>
    <p:sldId id="261" r:id="rId9"/>
    <p:sldId id="300" r:id="rId10"/>
    <p:sldId id="290" r:id="rId11"/>
    <p:sldId id="292" r:id="rId12"/>
    <p:sldId id="26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1" r:id="rId21"/>
    <p:sldId id="302" r:id="rId22"/>
  </p:sldIdLst>
  <p:sldSz cx="10080625" cy="7559675"/>
  <p:notesSz cx="7559675" cy="106918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62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526" y="77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1363" cy="53498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>
            <a:lvl1pPr fontAlgn="auto" hangingPunct="0">
              <a:spcBef>
                <a:spcPts val="0"/>
              </a:spcBef>
              <a:spcAft>
                <a:spcPts val="0"/>
              </a:spcAft>
              <a:defRPr sz="1400" kern="0">
                <a:solidFill>
                  <a:srgbClr val="000000"/>
                </a:solidFill>
                <a:latin typeface="Arial" pitchFamily="18"/>
                <a:ea typeface="Andale Sans UI" pitchFamily="2"/>
                <a:cs typeface="Tahoma" pitchFamily="2"/>
              </a:defRPr>
            </a:lvl1pPr>
          </a:lstStyle>
          <a:p>
            <a:pPr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/>
          </a:p>
        </p:txBody>
      </p:sp>
      <p:sp>
        <p:nvSpPr>
          <p:cNvPr id="3" name="Дата 2"/>
          <p:cNvSpPr txBox="1">
            <a:spLocks noGrp="1"/>
          </p:cNvSpPr>
          <p:nvPr>
            <p:ph type="dt" sz="quarter" idx="1"/>
          </p:nvPr>
        </p:nvSpPr>
        <p:spPr>
          <a:xfrm>
            <a:off x="4278313" y="0"/>
            <a:ext cx="3281362" cy="53498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0"/>
          <a:lstStyle>
            <a:lvl1pPr algn="r" fontAlgn="auto" hangingPunct="0">
              <a:spcBef>
                <a:spcPts val="0"/>
              </a:spcBef>
              <a:spcAft>
                <a:spcPts val="0"/>
              </a:spcAft>
              <a:defRPr sz="1400" kern="0">
                <a:solidFill>
                  <a:srgbClr val="000000"/>
                </a:solidFill>
                <a:latin typeface="Arial" pitchFamily="18"/>
                <a:ea typeface="Andale Sans UI" pitchFamily="2"/>
                <a:cs typeface="Tahoma" pitchFamily="2"/>
              </a:defRPr>
            </a:lvl1pPr>
          </a:lstStyle>
          <a:p>
            <a:pPr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/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2"/>
          </p:nvPr>
        </p:nvSpPr>
        <p:spPr>
          <a:xfrm>
            <a:off x="0" y="10156825"/>
            <a:ext cx="3281363" cy="53498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>
            <a:lvl1pPr fontAlgn="auto" hangingPunct="0">
              <a:spcBef>
                <a:spcPts val="0"/>
              </a:spcBef>
              <a:spcAft>
                <a:spcPts val="0"/>
              </a:spcAft>
              <a:defRPr sz="1400" kern="0">
                <a:solidFill>
                  <a:srgbClr val="000000"/>
                </a:solidFill>
                <a:latin typeface="Arial" pitchFamily="18"/>
                <a:ea typeface="Andale Sans UI" pitchFamily="2"/>
                <a:cs typeface="Tahoma" pitchFamily="2"/>
              </a:defRPr>
            </a:lvl1pPr>
          </a:lstStyle>
          <a:p>
            <a:pPr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/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3"/>
          </p:nvPr>
        </p:nvSpPr>
        <p:spPr>
          <a:xfrm>
            <a:off x="4278313" y="10156825"/>
            <a:ext cx="3281362" cy="53498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0"/>
          <a:lstStyle>
            <a:lvl1pPr algn="r" fontAlgn="auto" hangingPunct="0">
              <a:spcBef>
                <a:spcPts val="0"/>
              </a:spcBef>
              <a:spcAft>
                <a:spcPts val="0"/>
              </a:spcAft>
              <a:defRPr sz="1400" kern="0">
                <a:solidFill>
                  <a:srgbClr val="000000"/>
                </a:solidFill>
                <a:latin typeface="Arial" pitchFamily="18"/>
                <a:ea typeface="Andale Sans UI" pitchFamily="2"/>
                <a:cs typeface="Tahoma" pitchFamily="2"/>
              </a:defRPr>
            </a:lvl1pPr>
          </a:lstStyle>
          <a:p>
            <a:pPr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360667A-A8B5-473C-93BA-3D2B9D9E6B23}" type="slidenum">
              <a:rPr lang="de-DE"/>
              <a:pPr>
                <a:defRPr sz="14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11056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endParaRPr lang="ru-RU" noProof="0" smtClean="0"/>
          </a:p>
        </p:txBody>
      </p:sp>
      <p:sp>
        <p:nvSpPr>
          <p:cNvPr id="4" name="Верхний колонтитул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1363" cy="5349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Дата 4"/>
          <p:cNvSpPr txBox="1">
            <a:spLocks noGrp="1"/>
          </p:cNvSpPr>
          <p:nvPr>
            <p:ph type="dt" idx="1"/>
          </p:nvPr>
        </p:nvSpPr>
        <p:spPr>
          <a:xfrm>
            <a:off x="4278313" y="0"/>
            <a:ext cx="3281362" cy="5349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4"/>
          </p:nvPr>
        </p:nvSpPr>
        <p:spPr>
          <a:xfrm>
            <a:off x="0" y="10156825"/>
            <a:ext cx="3281363" cy="5349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xfrm>
            <a:off x="4278313" y="10156825"/>
            <a:ext cx="3281362" cy="5349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>
              <a:defRPr/>
            </a:pPr>
            <a:fld id="{7BF56192-C57A-496C-BEDB-AD363A6E404C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89996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00" indent="-215900" algn="l" rtl="0" eaLnBrk="0" fontAlgn="base" hangingPunct="0">
      <a:spcBef>
        <a:spcPct val="0"/>
      </a:spcBef>
      <a:spcAft>
        <a:spcPct val="0"/>
      </a:spcAft>
      <a:defRPr lang="ru-RU" sz="2000" kern="1200">
        <a:solidFill>
          <a:srgbClr val="000000"/>
        </a:solidFill>
        <a:latin typeface="Arial" pitchFamily="18"/>
        <a:cs typeface="Tahoma" pitchFamily="2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Tahoma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Tahoma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Tahoma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Tahoma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35843" name="Заметки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169988" y="5086350"/>
            <a:ext cx="5226050" cy="4108450"/>
          </a:xfrm>
          <a:noFill/>
        </p:spPr>
        <p:txBody>
          <a:bodyPr numCol="1">
            <a:prstTxWarp prst="textNoShape">
              <a:avLst/>
            </a:prstTxWarp>
            <a:spAutoFit/>
          </a:bodyPr>
          <a:lstStyle/>
          <a:p>
            <a:pPr eaLnBrk="1"/>
            <a:endParaRPr smtClean="0">
              <a:latin typeface="Arial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9590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45059" name="Заметки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169988" y="5086350"/>
            <a:ext cx="5226050" cy="4108450"/>
          </a:xfrm>
          <a:noFill/>
        </p:spPr>
        <p:txBody>
          <a:bodyPr numCol="1">
            <a:prstTxWarp prst="textNoShape">
              <a:avLst/>
            </a:prstTxWarp>
            <a:spAutoFit/>
          </a:bodyPr>
          <a:lstStyle/>
          <a:p>
            <a:pPr eaLnBrk="1"/>
            <a:endParaRPr smtClean="0">
              <a:latin typeface="Arial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3188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46083" name="Заметки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169988" y="5086350"/>
            <a:ext cx="5226050" cy="4108450"/>
          </a:xfrm>
          <a:noFill/>
        </p:spPr>
        <p:txBody>
          <a:bodyPr numCol="1">
            <a:prstTxWarp prst="textNoShape">
              <a:avLst/>
            </a:prstTxWarp>
            <a:spAutoFit/>
          </a:bodyPr>
          <a:lstStyle/>
          <a:p>
            <a:pPr eaLnBrk="1"/>
            <a:endParaRPr smtClean="0">
              <a:latin typeface="Arial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7816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47107" name="Заметки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169988" y="5086350"/>
            <a:ext cx="5226050" cy="4108450"/>
          </a:xfrm>
          <a:noFill/>
        </p:spPr>
        <p:txBody>
          <a:bodyPr numCol="1">
            <a:prstTxWarp prst="textNoShape">
              <a:avLst/>
            </a:prstTxWarp>
            <a:spAutoFit/>
          </a:bodyPr>
          <a:lstStyle/>
          <a:p>
            <a:pPr eaLnBrk="1"/>
            <a:endParaRPr smtClean="0">
              <a:latin typeface="Arial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9216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48131" name="Заметки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169988" y="5086350"/>
            <a:ext cx="5226050" cy="4108450"/>
          </a:xfrm>
          <a:noFill/>
        </p:spPr>
        <p:txBody>
          <a:bodyPr numCol="1">
            <a:prstTxWarp prst="textNoShape">
              <a:avLst/>
            </a:prstTxWarp>
            <a:spAutoFit/>
          </a:bodyPr>
          <a:lstStyle/>
          <a:p>
            <a:pPr eaLnBrk="1"/>
            <a:endParaRPr smtClean="0">
              <a:latin typeface="Arial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0681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49155" name="Заметки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169988" y="5086350"/>
            <a:ext cx="5226050" cy="4108450"/>
          </a:xfrm>
          <a:noFill/>
        </p:spPr>
        <p:txBody>
          <a:bodyPr numCol="1">
            <a:prstTxWarp prst="textNoShape">
              <a:avLst/>
            </a:prstTxWarp>
            <a:spAutoFit/>
          </a:bodyPr>
          <a:lstStyle/>
          <a:p>
            <a:pPr eaLnBrk="1"/>
            <a:endParaRPr smtClean="0">
              <a:latin typeface="Arial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5294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50179" name="Заметки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169988" y="5086350"/>
            <a:ext cx="5226050" cy="4108450"/>
          </a:xfrm>
          <a:noFill/>
        </p:spPr>
        <p:txBody>
          <a:bodyPr numCol="1">
            <a:prstTxWarp prst="textNoShape">
              <a:avLst/>
            </a:prstTxWarp>
            <a:spAutoFit/>
          </a:bodyPr>
          <a:lstStyle/>
          <a:p>
            <a:pPr eaLnBrk="1"/>
            <a:endParaRPr smtClean="0">
              <a:latin typeface="Arial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9779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51203" name="Заметки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169988" y="5086350"/>
            <a:ext cx="5226050" cy="4108450"/>
          </a:xfrm>
          <a:noFill/>
        </p:spPr>
        <p:txBody>
          <a:bodyPr numCol="1">
            <a:prstTxWarp prst="textNoShape">
              <a:avLst/>
            </a:prstTxWarp>
            <a:spAutoFit/>
          </a:bodyPr>
          <a:lstStyle/>
          <a:p>
            <a:pPr eaLnBrk="1"/>
            <a:endParaRPr smtClean="0">
              <a:latin typeface="Arial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5682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52227" name="Заметки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169988" y="5086350"/>
            <a:ext cx="5226050" cy="4108450"/>
          </a:xfrm>
          <a:noFill/>
        </p:spPr>
        <p:txBody>
          <a:bodyPr numCol="1">
            <a:prstTxWarp prst="textNoShape">
              <a:avLst/>
            </a:prstTxWarp>
            <a:spAutoFit/>
          </a:bodyPr>
          <a:lstStyle/>
          <a:p>
            <a:pPr eaLnBrk="1"/>
            <a:endParaRPr smtClean="0">
              <a:latin typeface="Arial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7728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53251" name="Заметки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169988" y="5086350"/>
            <a:ext cx="5226050" cy="4108450"/>
          </a:xfrm>
          <a:noFill/>
        </p:spPr>
        <p:txBody>
          <a:bodyPr numCol="1">
            <a:prstTxWarp prst="textNoShape">
              <a:avLst/>
            </a:prstTxWarp>
            <a:spAutoFit/>
          </a:bodyPr>
          <a:lstStyle/>
          <a:p>
            <a:pPr eaLnBrk="1"/>
            <a:endParaRPr smtClean="0">
              <a:latin typeface="Arial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3660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54275" name="Заметки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169988" y="5086350"/>
            <a:ext cx="5226050" cy="4108450"/>
          </a:xfrm>
          <a:noFill/>
        </p:spPr>
        <p:txBody>
          <a:bodyPr numCol="1">
            <a:prstTxWarp prst="textNoShape">
              <a:avLst/>
            </a:prstTxWarp>
            <a:spAutoFit/>
          </a:bodyPr>
          <a:lstStyle/>
          <a:p>
            <a:pPr eaLnBrk="1"/>
            <a:endParaRPr smtClean="0">
              <a:latin typeface="Arial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430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36867" name="Заметки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169988" y="5086350"/>
            <a:ext cx="5226050" cy="4108450"/>
          </a:xfrm>
          <a:noFill/>
        </p:spPr>
        <p:txBody>
          <a:bodyPr numCol="1">
            <a:prstTxWarp prst="textNoShape">
              <a:avLst/>
            </a:prstTxWarp>
            <a:spAutoFit/>
          </a:bodyPr>
          <a:lstStyle/>
          <a:p>
            <a:pPr eaLnBrk="1"/>
            <a:endParaRPr smtClean="0">
              <a:latin typeface="Arial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7297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55299" name="Заметки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169988" y="5086350"/>
            <a:ext cx="5226050" cy="4108450"/>
          </a:xfrm>
          <a:noFill/>
        </p:spPr>
        <p:txBody>
          <a:bodyPr numCol="1">
            <a:prstTxWarp prst="textNoShape">
              <a:avLst/>
            </a:prstTxWarp>
            <a:spAutoFit/>
          </a:bodyPr>
          <a:lstStyle/>
          <a:p>
            <a:pPr eaLnBrk="1"/>
            <a:endParaRPr smtClean="0">
              <a:latin typeface="Arial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5245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56323" name="Заметки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169988" y="5086350"/>
            <a:ext cx="5226050" cy="4108450"/>
          </a:xfrm>
          <a:noFill/>
        </p:spPr>
        <p:txBody>
          <a:bodyPr numCol="1">
            <a:prstTxWarp prst="textNoShape">
              <a:avLst/>
            </a:prstTxWarp>
            <a:spAutoFit/>
          </a:bodyPr>
          <a:lstStyle/>
          <a:p>
            <a:pPr eaLnBrk="1"/>
            <a:endParaRPr smtClean="0">
              <a:latin typeface="Arial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6062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37891" name="Заметки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169988" y="5086350"/>
            <a:ext cx="5226050" cy="4108450"/>
          </a:xfrm>
          <a:noFill/>
        </p:spPr>
        <p:txBody>
          <a:bodyPr numCol="1">
            <a:prstTxWarp prst="textNoShape">
              <a:avLst/>
            </a:prstTxWarp>
            <a:spAutoFit/>
          </a:bodyPr>
          <a:lstStyle/>
          <a:p>
            <a:pPr eaLnBrk="1"/>
            <a:endParaRPr smtClean="0">
              <a:latin typeface="Arial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206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38915" name="Заметки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169988" y="5086350"/>
            <a:ext cx="5226050" cy="4108450"/>
          </a:xfrm>
          <a:noFill/>
        </p:spPr>
        <p:txBody>
          <a:bodyPr numCol="1">
            <a:prstTxWarp prst="textNoShape">
              <a:avLst/>
            </a:prstTxWarp>
            <a:spAutoFit/>
          </a:bodyPr>
          <a:lstStyle/>
          <a:p>
            <a:pPr eaLnBrk="1"/>
            <a:endParaRPr smtClean="0">
              <a:latin typeface="Arial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304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39939" name="Заметки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169988" y="5086350"/>
            <a:ext cx="5226050" cy="4108450"/>
          </a:xfrm>
          <a:noFill/>
        </p:spPr>
        <p:txBody>
          <a:bodyPr numCol="1">
            <a:prstTxWarp prst="textNoShape">
              <a:avLst/>
            </a:prstTxWarp>
            <a:spAutoFit/>
          </a:bodyPr>
          <a:lstStyle/>
          <a:p>
            <a:pPr eaLnBrk="1"/>
            <a:endParaRPr smtClean="0">
              <a:latin typeface="Arial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1976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40963" name="Заметки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169988" y="5086350"/>
            <a:ext cx="5226050" cy="4108450"/>
          </a:xfrm>
          <a:noFill/>
        </p:spPr>
        <p:txBody>
          <a:bodyPr numCol="1">
            <a:prstTxWarp prst="textNoShape">
              <a:avLst/>
            </a:prstTxWarp>
            <a:spAutoFit/>
          </a:bodyPr>
          <a:lstStyle/>
          <a:p>
            <a:pPr eaLnBrk="1"/>
            <a:endParaRPr smtClean="0">
              <a:latin typeface="Arial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7744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41987" name="Заметки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169988" y="5086350"/>
            <a:ext cx="5226050" cy="4108450"/>
          </a:xfrm>
          <a:noFill/>
        </p:spPr>
        <p:txBody>
          <a:bodyPr numCol="1">
            <a:prstTxWarp prst="textNoShape">
              <a:avLst/>
            </a:prstTxWarp>
            <a:spAutoFit/>
          </a:bodyPr>
          <a:lstStyle/>
          <a:p>
            <a:pPr eaLnBrk="1"/>
            <a:endParaRPr smtClean="0">
              <a:latin typeface="Arial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6711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43011" name="Заметки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169988" y="5086350"/>
            <a:ext cx="5226050" cy="4108450"/>
          </a:xfrm>
          <a:noFill/>
        </p:spPr>
        <p:txBody>
          <a:bodyPr numCol="1">
            <a:prstTxWarp prst="textNoShape">
              <a:avLst/>
            </a:prstTxWarp>
            <a:spAutoFit/>
          </a:bodyPr>
          <a:lstStyle/>
          <a:p>
            <a:pPr eaLnBrk="1"/>
            <a:endParaRPr smtClean="0">
              <a:latin typeface="Arial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31998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4F81BD"/>
          </a:solidFill>
          <a:ln w="25402">
            <a:solidFill>
              <a:srgbClr val="385D8A"/>
            </a:solidFill>
          </a:ln>
        </p:spPr>
      </p:sp>
      <p:sp>
        <p:nvSpPr>
          <p:cNvPr id="44035" name="Заметки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1169988" y="5086350"/>
            <a:ext cx="5226050" cy="4108450"/>
          </a:xfrm>
          <a:noFill/>
        </p:spPr>
        <p:txBody>
          <a:bodyPr numCol="1">
            <a:prstTxWarp prst="textNoShape">
              <a:avLst/>
            </a:prstTxWarp>
            <a:spAutoFit/>
          </a:bodyPr>
          <a:lstStyle/>
          <a:p>
            <a:pPr eaLnBrk="1"/>
            <a:endParaRPr smtClean="0">
              <a:latin typeface="Arial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211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gradFill>
          <a:gsLst>
            <a:gs pos="0">
              <a:srgbClr val="43A4DA"/>
            </a:gs>
            <a:gs pos="100000">
              <a:srgbClr val="459BCA"/>
            </a:gs>
          </a:gsLst>
          <a:path path="circle">
            <a:fillToRect l="10000" t="110000" r="90000" b="-1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8"/>
          <p:cNvSpPr txBox="1">
            <a:spLocks noGrp="1"/>
          </p:cNvSpPr>
          <p:nvPr>
            <p:ph type="ctrTitle"/>
          </p:nvPr>
        </p:nvSpPr>
        <p:spPr>
          <a:xfrm>
            <a:off x="588032" y="1511932"/>
            <a:ext cx="8655893" cy="2015913"/>
          </a:xfrm>
        </p:spPr>
        <p:txBody>
          <a:bodyPr tIns="0" rIns="20162"/>
          <a:lstStyle>
            <a:lvl1pPr algn="r">
              <a:defRPr sz="6200" b="1">
                <a:solidFill>
                  <a:srgbClr val="4DE1EA"/>
                </a:solidFill>
                <a:effectLst>
                  <a:outerShdw dist="25402" dir="5400000">
                    <a:srgbClr val="000000"/>
                  </a:outerShdw>
                </a:effectLst>
              </a:defRPr>
            </a:lvl1pPr>
          </a:lstStyle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16"/>
          <p:cNvSpPr txBox="1">
            <a:spLocks noGrp="1"/>
          </p:cNvSpPr>
          <p:nvPr>
            <p:ph type="subTitle" idx="1"/>
          </p:nvPr>
        </p:nvSpPr>
        <p:spPr>
          <a:xfrm>
            <a:off x="588032" y="3558863"/>
            <a:ext cx="8659258" cy="1931916"/>
          </a:xfrm>
        </p:spPr>
        <p:txBody>
          <a:bodyPr lIns="0" rIns="20162"/>
          <a:lstStyle>
            <a:lvl1pPr marL="0" marR="50392" indent="0" algn="r"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29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40AEB97F-94B4-4927-80FA-66F8E99B3BB8}" type="datetime1">
              <a:rPr lang="ru-RU"/>
              <a:pPr>
                <a:defRPr/>
              </a:pPr>
              <a:t>24.09.2015</a:t>
            </a:fld>
            <a:endParaRPr/>
          </a:p>
        </p:txBody>
      </p:sp>
      <p:sp>
        <p:nvSpPr>
          <p:cNvPr id="5" name="Нижний колонтитул 18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en-US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Номер слайда 26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lang="en-US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674F74E-C1C8-45E9-AED4-D93FBA977F92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/>
            </a:lvl1pPr>
          </a:lstStyle>
          <a:p>
            <a:pPr>
              <a:defRPr/>
            </a:pPr>
            <a:fld id="{D682A930-3652-42AE-8F22-5EA27426602A}" type="datetime1">
              <a:rPr lang="ru-RU"/>
              <a:pPr>
                <a:defRPr/>
              </a:pPr>
              <a:t>24.09.2015</a:t>
            </a:fld>
            <a:endParaRPr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en-US"/>
            </a:lvl1pPr>
          </a:lstStyle>
          <a:p>
            <a:pPr>
              <a:defRPr/>
            </a:pPr>
            <a:endParaRPr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lang="en-US"/>
            </a:lvl1pPr>
          </a:lstStyle>
          <a:p>
            <a:pPr>
              <a:defRPr/>
            </a:pPr>
            <a:fld id="{765EF03F-85F4-4BEC-A42C-1218F6E6F142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 txBox="1">
            <a:spLocks noGrp="1"/>
          </p:cNvSpPr>
          <p:nvPr>
            <p:ph type="title" orient="vert"/>
          </p:nvPr>
        </p:nvSpPr>
        <p:spPr>
          <a:xfrm>
            <a:off x="7308451" y="1007961"/>
            <a:ext cx="2268141" cy="5745001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>
          <a:xfrm>
            <a:off x="504035" y="1007961"/>
            <a:ext cx="6636413" cy="5745001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/>
            </a:lvl1pPr>
          </a:lstStyle>
          <a:p>
            <a:pPr>
              <a:defRPr/>
            </a:pPr>
            <a:fld id="{8D975869-9497-4A07-B73B-E5618BF74D8A}" type="datetime1">
              <a:rPr lang="ru-RU"/>
              <a:pPr>
                <a:defRPr/>
              </a:pPr>
              <a:t>24.09.2015</a:t>
            </a:fld>
            <a:endParaRPr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en-US"/>
            </a:lvl1pPr>
          </a:lstStyle>
          <a:p>
            <a:pPr>
              <a:defRPr/>
            </a:pPr>
            <a:endParaRPr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lang="en-US"/>
            </a:lvl1pPr>
          </a:lstStyle>
          <a:p>
            <a:pPr>
              <a:defRPr/>
            </a:pPr>
            <a:fld id="{ABB83F37-09AF-4078-800C-8D06F41AE4A7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/>
            </a:lvl1pPr>
          </a:lstStyle>
          <a:p>
            <a:pPr>
              <a:defRPr/>
            </a:pPr>
            <a:fld id="{BD637301-941F-427B-8D20-C1F316850431}" type="datetime1">
              <a:rPr lang="ru-RU"/>
              <a:pPr>
                <a:defRPr/>
              </a:pPr>
              <a:t>24.09.2015</a:t>
            </a:fld>
            <a:endParaRPr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en-US"/>
            </a:lvl1pPr>
          </a:lstStyle>
          <a:p>
            <a:pPr>
              <a:defRPr/>
            </a:pPr>
            <a:endParaRPr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lang="en-US"/>
            </a:lvl1pPr>
          </a:lstStyle>
          <a:p>
            <a:pPr>
              <a:defRPr/>
            </a:pPr>
            <a:fld id="{303F2640-CDA6-4973-A3EB-967F0870C70A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/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gradFill>
          <a:gsLst>
            <a:gs pos="0">
              <a:srgbClr val="43A4DA"/>
            </a:gs>
            <a:gs pos="100000">
              <a:srgbClr val="459BCA"/>
            </a:gs>
          </a:gsLst>
          <a:path path="circle">
            <a:fillToRect l="10000" t="110000" r="90000" b="-1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584676" y="1451454"/>
            <a:ext cx="8568531" cy="1501856"/>
          </a:xfrm>
        </p:spPr>
        <p:txBody>
          <a:bodyPr tIns="0"/>
          <a:lstStyle>
            <a:lvl1pPr>
              <a:defRPr sz="6200" b="1">
                <a:solidFill>
                  <a:srgbClr val="4CE4AD"/>
                </a:solidFill>
                <a:effectLst>
                  <a:outerShdw dist="25402" dir="5400000">
                    <a:srgbClr val="000000"/>
                  </a:outerShdw>
                </a:effectLst>
              </a:defRPr>
            </a:lvl1pPr>
          </a:lstStyle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584676" y="2981392"/>
            <a:ext cx="8568531" cy="1664180"/>
          </a:xfrm>
        </p:spPr>
        <p:txBody>
          <a:bodyPr lIns="50392" rIns="50392"/>
          <a:lstStyle>
            <a:lvl1pPr marL="0" indent="0">
              <a:spcBef>
                <a:spcPts val="600"/>
              </a:spcBef>
              <a:buNone/>
              <a:defRPr sz="24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10D9C7C6-2FD5-49DA-BBBD-E373843B6BB9}" type="datetime1">
              <a:rPr lang="ru-RU"/>
              <a:pPr>
                <a:defRPr/>
              </a:pPr>
              <a:t>24.09.2015</a:t>
            </a:fld>
            <a:endParaRPr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en-US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lang="en-US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E2FE195E-B773-475D-A580-57C46E3FA3D3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>
          <a:xfrm>
            <a:off x="504035" y="2116534"/>
            <a:ext cx="4452277" cy="488859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spcBef>
                <a:spcPts val="500"/>
              </a:spcBef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 txBox="1">
            <a:spLocks noGrp="1"/>
          </p:cNvSpPr>
          <p:nvPr>
            <p:ph idx="2"/>
          </p:nvPr>
        </p:nvSpPr>
        <p:spPr>
          <a:xfrm>
            <a:off x="5124315" y="2116534"/>
            <a:ext cx="4452277" cy="488859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spcBef>
                <a:spcPts val="500"/>
              </a:spcBef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/>
            </a:lvl1pPr>
          </a:lstStyle>
          <a:p>
            <a:pPr>
              <a:defRPr/>
            </a:pPr>
            <a:fld id="{47E2BFB6-E05B-4305-A93A-C2674BC8643A}" type="datetime1">
              <a:rPr lang="ru-RU"/>
              <a:pPr>
                <a:defRPr/>
              </a:pPr>
              <a:t>24.09.2015</a:t>
            </a:fld>
            <a:endParaRPr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en-US"/>
            </a:lvl1pPr>
          </a:lstStyle>
          <a:p>
            <a:pPr>
              <a:defRPr/>
            </a:pPr>
            <a:endParaRPr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lang="en-US"/>
            </a:lvl1pPr>
          </a:lstStyle>
          <a:p>
            <a:pPr>
              <a:defRPr/>
            </a:pPr>
            <a:fld id="{B195DC22-8A91-4ADC-8924-3771127E4F2D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504035" y="2045064"/>
            <a:ext cx="4454024" cy="726810"/>
          </a:xfrm>
        </p:spPr>
        <p:txBody>
          <a:bodyPr lIns="50392" tIns="0" rIns="50392" bIns="0" anchor="ctr"/>
          <a:lstStyle>
            <a:lvl1pPr marL="0" indent="0">
              <a:spcBef>
                <a:spcPts val="600"/>
              </a:spcBef>
              <a:buNone/>
              <a:defRPr sz="2600" b="1">
                <a:solidFill>
                  <a:srgbClr val="04617B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 txBox="1">
            <a:spLocks noGrp="1"/>
          </p:cNvSpPr>
          <p:nvPr>
            <p:ph type="body" idx="3"/>
          </p:nvPr>
        </p:nvSpPr>
        <p:spPr>
          <a:xfrm>
            <a:off x="5120813" y="2050039"/>
            <a:ext cx="4455779" cy="721845"/>
          </a:xfrm>
        </p:spPr>
        <p:txBody>
          <a:bodyPr lIns="50392" tIns="0" rIns="50392" bIns="0" anchor="ctr"/>
          <a:lstStyle>
            <a:lvl1pPr marL="0" indent="0">
              <a:spcBef>
                <a:spcPts val="600"/>
              </a:spcBef>
              <a:buNone/>
              <a:defRPr sz="2600" b="1">
                <a:solidFill>
                  <a:srgbClr val="04617B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 txBox="1">
            <a:spLocks noGrp="1"/>
          </p:cNvSpPr>
          <p:nvPr>
            <p:ph idx="2"/>
          </p:nvPr>
        </p:nvSpPr>
        <p:spPr>
          <a:xfrm>
            <a:off x="504035" y="2771884"/>
            <a:ext cx="4454024" cy="4239194"/>
          </a:xfrm>
        </p:spPr>
        <p:txBody>
          <a:bodyPr tIns="0"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2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 txBox="1">
            <a:spLocks noGrp="1"/>
          </p:cNvSpPr>
          <p:nvPr>
            <p:ph idx="4"/>
          </p:nvPr>
        </p:nvSpPr>
        <p:spPr>
          <a:xfrm>
            <a:off x="5120813" y="2771884"/>
            <a:ext cx="4455779" cy="4239194"/>
          </a:xfrm>
        </p:spPr>
        <p:txBody>
          <a:bodyPr tIns="0"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2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/>
            </a:lvl1pPr>
          </a:lstStyle>
          <a:p>
            <a:pPr>
              <a:defRPr/>
            </a:pPr>
            <a:fld id="{03486CE5-66E9-4349-876A-5F9FDE66D568}" type="datetime1">
              <a:rPr lang="ru-RU"/>
              <a:pPr>
                <a:defRPr/>
              </a:pPr>
              <a:t>24.09.2015</a:t>
            </a:fld>
            <a:endParaRPr/>
          </a:p>
        </p:txBody>
      </p:sp>
      <p:sp>
        <p:nvSpPr>
          <p:cNvPr id="8" name="Нижний колонтитул 7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en-US"/>
            </a:lvl1pPr>
          </a:lstStyle>
          <a:p>
            <a:pPr>
              <a:defRPr/>
            </a:pPr>
            <a:endParaRPr/>
          </a:p>
        </p:txBody>
      </p:sp>
      <p:sp>
        <p:nvSpPr>
          <p:cNvPr id="9" name="Номер слайда 8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lang="en-US"/>
            </a:lvl1pPr>
          </a:lstStyle>
          <a:p>
            <a:pPr>
              <a:defRPr/>
            </a:pPr>
            <a:fld id="{268C2F31-178D-4827-AB4C-2EF48516AA4B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504035" y="776124"/>
            <a:ext cx="9156563" cy="125994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/>
            </a:lvl1pPr>
          </a:lstStyle>
          <a:p>
            <a:pPr>
              <a:defRPr/>
            </a:pPr>
            <a:fld id="{30300F59-02A6-4D4E-BB9F-E4A92ECB0B3C}" type="datetime1">
              <a:rPr lang="ru-RU"/>
              <a:pPr>
                <a:defRPr/>
              </a:pPr>
              <a:t>24.09.2015</a:t>
            </a:fld>
            <a:endParaRPr/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en-US"/>
            </a:lvl1pPr>
          </a:lstStyle>
          <a:p>
            <a:pPr>
              <a:defRPr/>
            </a:pPr>
            <a:endParaRPr/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lang="en-US"/>
            </a:lvl1pPr>
          </a:lstStyle>
          <a:p>
            <a:pPr>
              <a:defRPr/>
            </a:pPr>
            <a:fld id="{BC2755FE-3C6C-4205-B1BC-EC3D5D2013C2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/>
            </a:lvl1pPr>
          </a:lstStyle>
          <a:p>
            <a:pPr>
              <a:defRPr/>
            </a:pPr>
            <a:fld id="{978317B2-2C13-4897-BE16-64782BA35A4C}" type="datetime1">
              <a:rPr lang="ru-RU"/>
              <a:pPr>
                <a:defRPr/>
              </a:pPr>
              <a:t>24.09.2015</a:t>
            </a:fld>
            <a:endParaRPr/>
          </a:p>
        </p:txBody>
      </p:sp>
      <p:sp>
        <p:nvSpPr>
          <p:cNvPr id="3" name="Нижний колонтитул 2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en-US"/>
            </a:lvl1pPr>
          </a:lstStyle>
          <a:p>
            <a:pPr>
              <a:defRPr/>
            </a:pPr>
            <a:endParaRPr/>
          </a:p>
        </p:txBody>
      </p:sp>
      <p:sp>
        <p:nvSpPr>
          <p:cNvPr id="4" name="Номер слайда 3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lang="en-US"/>
            </a:lvl1pPr>
          </a:lstStyle>
          <a:p>
            <a:pPr>
              <a:defRPr/>
            </a:pPr>
            <a:fld id="{7859A07B-C9A5-403F-BF8D-3366EB191AA5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/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756044" y="566973"/>
            <a:ext cx="3024185" cy="1280946"/>
          </a:xfrm>
        </p:spPr>
        <p:txBody>
          <a:bodyPr/>
          <a:lstStyle>
            <a:lvl1pPr>
              <a:defRPr sz="2900"/>
            </a:lvl1pPr>
          </a:lstStyle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 txBox="1">
            <a:spLocks noGrp="1"/>
          </p:cNvSpPr>
          <p:nvPr>
            <p:ph type="body" idx="2"/>
          </p:nvPr>
        </p:nvSpPr>
        <p:spPr>
          <a:xfrm>
            <a:off x="756044" y="1847920"/>
            <a:ext cx="3024185" cy="5039779"/>
          </a:xfrm>
        </p:spPr>
        <p:txBody>
          <a:bodyPr lIns="20162" rIns="20162"/>
          <a:lstStyle>
            <a:lvl1pPr marL="0" indent="0">
              <a:spcBef>
                <a:spcPts val="400"/>
              </a:spcBef>
              <a:buNone/>
              <a:defRPr sz="15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 txBox="1">
            <a:spLocks noGrp="1"/>
          </p:cNvSpPr>
          <p:nvPr>
            <p:ph idx="1"/>
          </p:nvPr>
        </p:nvSpPr>
        <p:spPr>
          <a:xfrm>
            <a:off x="3941246" y="1847920"/>
            <a:ext cx="5635346" cy="5039779"/>
          </a:xfrm>
        </p:spPr>
        <p:txBody>
          <a:bodyPr tIns="0"/>
          <a:lstStyle>
            <a:lvl1pPr>
              <a:defRPr sz="3100"/>
            </a:lvl1pPr>
            <a:lvl2pPr>
              <a:spcBef>
                <a:spcPts val="700"/>
              </a:spcBef>
              <a:defRPr sz="2900"/>
            </a:lvl2pPr>
            <a:lvl3pPr>
              <a:defRPr sz="2600"/>
            </a:lvl3pPr>
            <a:lvl4pPr>
              <a:defRPr/>
            </a:lvl4pPr>
            <a:lvl5pPr>
              <a:defRPr sz="20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/>
            </a:lvl1pPr>
          </a:lstStyle>
          <a:p>
            <a:pPr>
              <a:defRPr/>
            </a:pPr>
            <a:fld id="{B2E71717-5BC9-425D-98A2-F5B5FF4707F5}" type="datetime1">
              <a:rPr lang="ru-RU"/>
              <a:pPr>
                <a:defRPr/>
              </a:pPr>
              <a:t>24.09.2015</a:t>
            </a:fld>
            <a:endParaRPr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en-US"/>
            </a:lvl1pPr>
          </a:lstStyle>
          <a:p>
            <a:pPr>
              <a:defRPr/>
            </a:pPr>
            <a:endParaRPr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lang="en-US"/>
            </a:lvl1pPr>
          </a:lstStyle>
          <a:p>
            <a:pPr>
              <a:defRPr/>
            </a:pPr>
            <a:fld id="{39D33873-86B6-44D6-A740-36E5064C0364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с одним вырезанным скругленным углом 8"/>
          <p:cNvSpPr>
            <a:spLocks/>
          </p:cNvSpPr>
          <p:nvPr/>
        </p:nvSpPr>
        <p:spPr bwMode="auto">
          <a:xfrm rot="420008" flipV="1">
            <a:off x="3489325" y="1220788"/>
            <a:ext cx="5797550" cy="4537075"/>
          </a:xfrm>
          <a:custGeom>
            <a:avLst/>
            <a:gdLst>
              <a:gd name="T0" fmla="*/ 2898775 w 5797550"/>
              <a:gd name="T1" fmla="*/ 0 h 4537075"/>
              <a:gd name="T2" fmla="*/ 5797550 w 5797550"/>
              <a:gd name="T3" fmla="*/ 2268538 h 4537075"/>
              <a:gd name="T4" fmla="*/ 2898775 w 5797550"/>
              <a:gd name="T5" fmla="*/ 4537075 h 4537075"/>
              <a:gd name="T6" fmla="*/ 0 w 5797550"/>
              <a:gd name="T7" fmla="*/ 2268538 h 4537075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0 w 5797550"/>
              <a:gd name="T13" fmla="*/ 0 h 4537075"/>
              <a:gd name="T14" fmla="*/ 5714839 w 5797550"/>
              <a:gd name="T15" fmla="*/ 4537075 h 45370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97550" h="4537075">
                <a:moveTo>
                  <a:pt x="0" y="0"/>
                </a:moveTo>
                <a:lnTo>
                  <a:pt x="5632128" y="0"/>
                </a:lnTo>
                <a:lnTo>
                  <a:pt x="5797550" y="165422"/>
                </a:lnTo>
                <a:lnTo>
                  <a:pt x="5797550" y="4537075"/>
                </a:lnTo>
                <a:lnTo>
                  <a:pt x="0" y="453707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2">
            <a:solidFill>
              <a:srgbClr val="C0C0C0"/>
            </a:solidFill>
            <a:prstDash val="solid"/>
            <a:round/>
            <a:headEnd/>
            <a:tailEnd/>
          </a:ln>
          <a:effectLst>
            <a:outerShdw dist="38499" dir="7499967" algn="tl" rotWithShape="0">
              <a:srgbClr val="000000">
                <a:alpha val="25000"/>
              </a:srgbClr>
            </a:outerShdw>
          </a:effectLst>
        </p:spPr>
        <p:txBody>
          <a:bodyPr lIns="100794" tIns="50392" rIns="100794" bIns="50392" anchor="ctr" anchorCtr="1"/>
          <a:lstStyle/>
          <a:p>
            <a:pPr>
              <a:defRPr/>
            </a:pPr>
            <a:endParaRPr lang="ru-RU"/>
          </a:p>
        </p:txBody>
      </p:sp>
      <p:sp>
        <p:nvSpPr>
          <p:cNvPr id="7" name="Прямоугольный треугольник 11"/>
          <p:cNvSpPr>
            <a:spLocks/>
          </p:cNvSpPr>
          <p:nvPr/>
        </p:nvSpPr>
        <p:spPr bwMode="auto">
          <a:xfrm rot="420008" flipV="1">
            <a:off x="8823325" y="5908675"/>
            <a:ext cx="171450" cy="171450"/>
          </a:xfrm>
          <a:custGeom>
            <a:avLst/>
            <a:gdLst>
              <a:gd name="T0" fmla="*/ 85725 w 171450"/>
              <a:gd name="T1" fmla="*/ 0 h 171450"/>
              <a:gd name="T2" fmla="*/ 171450 w 171450"/>
              <a:gd name="T3" fmla="*/ 85725 h 171450"/>
              <a:gd name="T4" fmla="*/ 85725 w 171450"/>
              <a:gd name="T5" fmla="*/ 171450 h 171450"/>
              <a:gd name="T6" fmla="*/ 0 w 171450"/>
              <a:gd name="T7" fmla="*/ 85725 h 171450"/>
              <a:gd name="T8" fmla="*/ 0 w 171450"/>
              <a:gd name="T9" fmla="*/ 0 h 171450"/>
              <a:gd name="T10" fmla="*/ 0 w 171450"/>
              <a:gd name="T11" fmla="*/ 171450 h 171450"/>
              <a:gd name="T12" fmla="*/ 171450 w 171450"/>
              <a:gd name="T13" fmla="*/ 171450 h 171450"/>
              <a:gd name="T14" fmla="*/ 85725 w 171450"/>
              <a:gd name="T15" fmla="*/ 85725 h 171450"/>
              <a:gd name="T16" fmla="*/ 17694720 60000 65536"/>
              <a:gd name="T17" fmla="*/ 0 60000 65536"/>
              <a:gd name="T18" fmla="*/ 5898240 60000 65536"/>
              <a:gd name="T19" fmla="*/ 11796480 60000 65536"/>
              <a:gd name="T20" fmla="*/ 17694720 60000 65536"/>
              <a:gd name="T21" fmla="*/ 5898240 60000 65536"/>
              <a:gd name="T22" fmla="*/ 5898240 60000 65536"/>
              <a:gd name="T23" fmla="*/ 0 60000 65536"/>
              <a:gd name="T24" fmla="*/ 14288 w 171450"/>
              <a:gd name="T25" fmla="*/ 100013 h 171450"/>
              <a:gd name="T26" fmla="*/ 100013 w 171450"/>
              <a:gd name="T27" fmla="*/ 157163 h 17145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71450" h="171450">
                <a:moveTo>
                  <a:pt x="0" y="171450"/>
                </a:moveTo>
                <a:lnTo>
                  <a:pt x="0" y="0"/>
                </a:lnTo>
                <a:lnTo>
                  <a:pt x="171450" y="171450"/>
                </a:lnTo>
                <a:lnTo>
                  <a:pt x="0" y="171450"/>
                </a:lnTo>
                <a:close/>
              </a:path>
            </a:pathLst>
          </a:custGeom>
          <a:solidFill>
            <a:srgbClr val="FFFFFF"/>
          </a:solidFill>
          <a:ln w="12701">
            <a:solidFill>
              <a:srgbClr val="FFFFFF"/>
            </a:solidFill>
            <a:prstDash val="solid"/>
            <a:bevel/>
            <a:headEnd/>
            <a:tailEnd/>
          </a:ln>
          <a:effectLst>
            <a:outerShdw dist="6348" dir="12898457" algn="tl" rotWithShape="0">
              <a:srgbClr val="000000">
                <a:alpha val="46999"/>
              </a:srgbClr>
            </a:outerShdw>
          </a:effectLst>
        </p:spPr>
        <p:txBody>
          <a:bodyPr lIns="100794" tIns="50392" rIns="100794" bIns="50392" anchor="ctr" anchorCtr="1"/>
          <a:lstStyle/>
          <a:p>
            <a:pPr>
              <a:defRPr/>
            </a:pPr>
            <a:endParaRPr lang="ru-RU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-11113" y="6411913"/>
            <a:ext cx="10102851" cy="1147762"/>
          </a:xfrm>
          <a:custGeom>
            <a:avLst/>
            <a:gdLst>
              <a:gd name="T0" fmla="*/ 2147483647 w 5772"/>
              <a:gd name="T1" fmla="*/ 0 h 656"/>
              <a:gd name="T2" fmla="*/ 2147483647 w 5772"/>
              <a:gd name="T3" fmla="*/ 2147483647 h 656"/>
              <a:gd name="T4" fmla="*/ 2147483647 w 5772"/>
              <a:gd name="T5" fmla="*/ 2147483647 h 656"/>
              <a:gd name="T6" fmla="*/ 0 w 5772"/>
              <a:gd name="T7" fmla="*/ 2147483647 h 656"/>
              <a:gd name="T8" fmla="*/ 2147483647 w 5772"/>
              <a:gd name="T9" fmla="*/ 2147483647 h 656"/>
              <a:gd name="T10" fmla="*/ 2147483647 w 5772"/>
              <a:gd name="T11" fmla="*/ 0 h 656"/>
              <a:gd name="T12" fmla="*/ 2147483647 w 5772"/>
              <a:gd name="T13" fmla="*/ 2147483647 h 656"/>
              <a:gd name="T14" fmla="*/ 2147483647 w 5772"/>
              <a:gd name="T15" fmla="*/ 2147483647 h 656"/>
              <a:gd name="T16" fmla="*/ 2147483647 w 5772"/>
              <a:gd name="T17" fmla="*/ 2147483647 h 656"/>
              <a:gd name="T18" fmla="*/ 2147483647 w 5772"/>
              <a:gd name="T19" fmla="*/ 2147483647 h 656"/>
              <a:gd name="T20" fmla="*/ 2147483647 w 5772"/>
              <a:gd name="T21" fmla="*/ 2147483647 h 656"/>
              <a:gd name="T22" fmla="*/ 0 w 5772"/>
              <a:gd name="T23" fmla="*/ 2147483647 h 656"/>
              <a:gd name="T24" fmla="*/ 2147483647 w 5772"/>
              <a:gd name="T25" fmla="*/ 2147483647 h 656"/>
              <a:gd name="T26" fmla="*/ 17694720 60000 65536"/>
              <a:gd name="T27" fmla="*/ 0 60000 65536"/>
              <a:gd name="T28" fmla="*/ 5898240 60000 65536"/>
              <a:gd name="T29" fmla="*/ 1179648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772"/>
              <a:gd name="T40" fmla="*/ 0 h 656"/>
              <a:gd name="T41" fmla="*/ 5772 w 5772"/>
              <a:gd name="T42" fmla="*/ 656 h 65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9AF">
                  <a:alpha val="45000"/>
                </a:srgbClr>
              </a:gs>
              <a:gs pos="100000">
                <a:srgbClr val="00EBF8">
                  <a:alpha val="54999"/>
                </a:srgbClr>
              </a:gs>
            </a:gsLst>
            <a:lin ang="5400000"/>
          </a:gradFill>
          <a:ln w="9525">
            <a:noFill/>
            <a:prstDash val="solid"/>
            <a:round/>
            <a:headEnd/>
            <a:tailEnd/>
          </a:ln>
        </p:spPr>
        <p:txBody>
          <a:bodyPr lIns="100794" tIns="50392" rIns="100794" bIns="50392"/>
          <a:lstStyle/>
          <a:p>
            <a:pPr>
              <a:defRPr/>
            </a:pPr>
            <a:endParaRPr lang="ru-RU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4830763" y="6856413"/>
            <a:ext cx="5249862" cy="703262"/>
          </a:xfrm>
          <a:custGeom>
            <a:avLst/>
            <a:gdLst>
              <a:gd name="T0" fmla="*/ 2147483647 w 3000"/>
              <a:gd name="T1" fmla="*/ 0 h 595"/>
              <a:gd name="T2" fmla="*/ 2147483647 w 3000"/>
              <a:gd name="T3" fmla="*/ 2147483647 h 595"/>
              <a:gd name="T4" fmla="*/ 2147483647 w 3000"/>
              <a:gd name="T5" fmla="*/ 2147483647 h 595"/>
              <a:gd name="T6" fmla="*/ 0 w 3000"/>
              <a:gd name="T7" fmla="*/ 2147483647 h 595"/>
              <a:gd name="T8" fmla="*/ 0 w 3000"/>
              <a:gd name="T9" fmla="*/ 0 h 595"/>
              <a:gd name="T10" fmla="*/ 2147483647 w 3000"/>
              <a:gd name="T11" fmla="*/ 2147483647 h 595"/>
              <a:gd name="T12" fmla="*/ 2147483647 w 3000"/>
              <a:gd name="T13" fmla="*/ 2147483647 h 595"/>
              <a:gd name="T14" fmla="*/ 2147483647 w 3000"/>
              <a:gd name="T15" fmla="*/ 2147483647 h 595"/>
              <a:gd name="T16" fmla="*/ 0 w 3000"/>
              <a:gd name="T17" fmla="*/ 0 h 595"/>
              <a:gd name="T18" fmla="*/ 17694720 60000 65536"/>
              <a:gd name="T19" fmla="*/ 0 60000 65536"/>
              <a:gd name="T20" fmla="*/ 5898240 60000 65536"/>
              <a:gd name="T21" fmla="*/ 1179648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000"/>
              <a:gd name="T28" fmla="*/ 0 h 595"/>
              <a:gd name="T29" fmla="*/ 3000 w 3000"/>
              <a:gd name="T30" fmla="*/ 595 h 59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ADB6">
                  <a:alpha val="29999"/>
                </a:srgbClr>
              </a:gs>
              <a:gs pos="100000">
                <a:srgbClr val="009BE5">
                  <a:alpha val="45000"/>
                </a:srgbClr>
              </a:gs>
            </a:gsLst>
            <a:lin ang="5400000"/>
          </a:gradFill>
          <a:ln w="9525">
            <a:noFill/>
            <a:prstDash val="solid"/>
            <a:round/>
            <a:headEnd/>
            <a:tailEnd/>
          </a:ln>
        </p:spPr>
        <p:txBody>
          <a:bodyPr lIns="100794" tIns="50392" rIns="100794" bIns="50392"/>
          <a:lstStyle/>
          <a:p>
            <a:pPr>
              <a:defRPr/>
            </a:pPr>
            <a:endParaRPr lang="ru-RU"/>
          </a:p>
        </p:txBody>
      </p:sp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672038" y="1297423"/>
            <a:ext cx="2439509" cy="1744547"/>
          </a:xfrm>
        </p:spPr>
        <p:txBody>
          <a:bodyPr lIns="50392" rIns="50392" bIns="50392"/>
          <a:lstStyle>
            <a:lvl1pPr>
              <a:defRPr sz="2200" b="1"/>
            </a:lvl1pPr>
          </a:lstStyle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Текст 3"/>
          <p:cNvSpPr txBox="1">
            <a:spLocks noGrp="1"/>
          </p:cNvSpPr>
          <p:nvPr>
            <p:ph type="body" idx="2"/>
          </p:nvPr>
        </p:nvSpPr>
        <p:spPr>
          <a:xfrm>
            <a:off x="672038" y="3118213"/>
            <a:ext cx="2436153" cy="2402293"/>
          </a:xfrm>
        </p:spPr>
        <p:txBody>
          <a:bodyPr lIns="70555" rIns="50392"/>
          <a:lstStyle>
            <a:lvl1pPr marL="0" indent="0">
              <a:spcBef>
                <a:spcPts val="275"/>
              </a:spcBef>
              <a:buNone/>
              <a:defRPr sz="14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Рисунок 2"/>
          <p:cNvSpPr txBox="1">
            <a:spLocks noGrp="1"/>
          </p:cNvSpPr>
          <p:nvPr>
            <p:ph type="pic" idx="1"/>
          </p:nvPr>
        </p:nvSpPr>
        <p:spPr>
          <a:xfrm rot="419990">
            <a:off x="3842848" y="1322278"/>
            <a:ext cx="5090711" cy="4334210"/>
          </a:xfrm>
          <a:solidFill>
            <a:srgbClr val="DBF5F9"/>
          </a:solidFill>
          <a:ln w="2999">
            <a:solidFill>
              <a:srgbClr val="C0C0C0"/>
            </a:solidFill>
            <a:prstDash val="solid"/>
            <a:round/>
          </a:ln>
        </p:spPr>
        <p:txBody>
          <a:bodyPr/>
          <a:lstStyle>
            <a:lvl1pPr marL="0" indent="0">
              <a:spcBef>
                <a:spcPts val="800"/>
              </a:spcBef>
              <a:buNone/>
              <a:defRPr sz="35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11" name="Дата 4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/>
            </a:lvl1pPr>
          </a:lstStyle>
          <a:p>
            <a:pPr>
              <a:defRPr/>
            </a:pPr>
            <a:fld id="{88A097BD-4A81-4E1C-A362-A4C03993B6AB}" type="datetime1">
              <a:rPr lang="ru-RU"/>
              <a:pPr>
                <a:defRPr/>
              </a:pPr>
              <a:t>24.09.2015</a:t>
            </a:fld>
            <a:endParaRPr/>
          </a:p>
        </p:txBody>
      </p:sp>
      <p:sp>
        <p:nvSpPr>
          <p:cNvPr id="12" name="Нижний колонтитул 5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en-US"/>
            </a:lvl1pPr>
          </a:lstStyle>
          <a:p>
            <a:pPr>
              <a:defRPr/>
            </a:pPr>
            <a:endParaRPr/>
          </a:p>
        </p:txBody>
      </p:sp>
      <p:sp>
        <p:nvSpPr>
          <p:cNvPr id="13" name="Номер слайда 6"/>
          <p:cNvSpPr txBox="1">
            <a:spLocks noGrp="1"/>
          </p:cNvSpPr>
          <p:nvPr>
            <p:ph type="sldNum" sz="quarter" idx="12"/>
          </p:nvPr>
        </p:nvSpPr>
        <p:spPr>
          <a:xfrm>
            <a:off x="8904288" y="7007225"/>
            <a:ext cx="671512" cy="401638"/>
          </a:xfrm>
        </p:spPr>
        <p:txBody>
          <a:bodyPr/>
          <a:lstStyle>
            <a:lvl1pPr>
              <a:defRPr lang="en-US"/>
            </a:lvl1pPr>
          </a:lstStyle>
          <a:p>
            <a:pPr>
              <a:defRPr/>
            </a:pPr>
            <a:fld id="{E19265AA-978E-413A-91A2-0CA20DA072AE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media/image3.pn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 r:link="rId14" cstate="print"/>
          <a:tile sx="64987" sy="64987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Полилиния 6"/>
          <p:cNvSpPr>
            <a:spLocks/>
          </p:cNvSpPr>
          <p:nvPr/>
        </p:nvSpPr>
        <p:spPr bwMode="auto">
          <a:xfrm>
            <a:off x="-11113" y="-7938"/>
            <a:ext cx="10102851" cy="1147763"/>
          </a:xfrm>
          <a:custGeom>
            <a:avLst/>
            <a:gdLst>
              <a:gd name="T0" fmla="*/ 2147483647 w 5772"/>
              <a:gd name="T1" fmla="*/ 0 h 656"/>
              <a:gd name="T2" fmla="*/ 2147483647 w 5772"/>
              <a:gd name="T3" fmla="*/ 2147483647 h 656"/>
              <a:gd name="T4" fmla="*/ 2147483647 w 5772"/>
              <a:gd name="T5" fmla="*/ 2147483647 h 656"/>
              <a:gd name="T6" fmla="*/ 0 w 5772"/>
              <a:gd name="T7" fmla="*/ 2147483647 h 656"/>
              <a:gd name="T8" fmla="*/ 2147483647 w 5772"/>
              <a:gd name="T9" fmla="*/ 2147483647 h 656"/>
              <a:gd name="T10" fmla="*/ 2147483647 w 5772"/>
              <a:gd name="T11" fmla="*/ 0 h 656"/>
              <a:gd name="T12" fmla="*/ 2147483647 w 5772"/>
              <a:gd name="T13" fmla="*/ 2147483647 h 656"/>
              <a:gd name="T14" fmla="*/ 2147483647 w 5772"/>
              <a:gd name="T15" fmla="*/ 2147483647 h 656"/>
              <a:gd name="T16" fmla="*/ 2147483647 w 5772"/>
              <a:gd name="T17" fmla="*/ 2147483647 h 656"/>
              <a:gd name="T18" fmla="*/ 2147483647 w 5772"/>
              <a:gd name="T19" fmla="*/ 2147483647 h 656"/>
              <a:gd name="T20" fmla="*/ 2147483647 w 5772"/>
              <a:gd name="T21" fmla="*/ 2147483647 h 656"/>
              <a:gd name="T22" fmla="*/ 0 w 5772"/>
              <a:gd name="T23" fmla="*/ 2147483647 h 656"/>
              <a:gd name="T24" fmla="*/ 2147483647 w 5772"/>
              <a:gd name="T25" fmla="*/ 2147483647 h 656"/>
              <a:gd name="T26" fmla="*/ 17694720 60000 65536"/>
              <a:gd name="T27" fmla="*/ 0 60000 65536"/>
              <a:gd name="T28" fmla="*/ 5898240 60000 65536"/>
              <a:gd name="T29" fmla="*/ 1179648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5772"/>
              <a:gd name="T40" fmla="*/ 0 h 656"/>
              <a:gd name="T41" fmla="*/ 5772 w 5772"/>
              <a:gd name="T42" fmla="*/ 656 h 65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9AF">
                  <a:alpha val="45000"/>
                </a:srgbClr>
              </a:gs>
              <a:gs pos="100000">
                <a:srgbClr val="00EBF8">
                  <a:alpha val="54999"/>
                </a:srgbClr>
              </a:gs>
            </a:gsLst>
            <a:lin ang="5400000"/>
          </a:gradFill>
          <a:ln w="9525">
            <a:noFill/>
            <a:prstDash val="solid"/>
            <a:round/>
            <a:headEnd/>
            <a:tailEnd/>
          </a:ln>
        </p:spPr>
        <p:txBody>
          <a:bodyPr lIns="100794" tIns="50392" rIns="100794" bIns="50392"/>
          <a:lstStyle/>
          <a:p>
            <a:pPr>
              <a:defRPr/>
            </a:pPr>
            <a:endParaRPr lang="ru-RU"/>
          </a:p>
        </p:txBody>
      </p:sp>
      <p:sp>
        <p:nvSpPr>
          <p:cNvPr id="1027" name="Полилиния 7"/>
          <p:cNvSpPr>
            <a:spLocks/>
          </p:cNvSpPr>
          <p:nvPr/>
        </p:nvSpPr>
        <p:spPr bwMode="auto">
          <a:xfrm>
            <a:off x="4830763" y="-7938"/>
            <a:ext cx="5249862" cy="703263"/>
          </a:xfrm>
          <a:custGeom>
            <a:avLst/>
            <a:gdLst>
              <a:gd name="T0" fmla="*/ 2147483647 w 3000"/>
              <a:gd name="T1" fmla="*/ 0 h 595"/>
              <a:gd name="T2" fmla="*/ 2147483647 w 3000"/>
              <a:gd name="T3" fmla="*/ 2147483647 h 595"/>
              <a:gd name="T4" fmla="*/ 2147483647 w 3000"/>
              <a:gd name="T5" fmla="*/ 2147483647 h 595"/>
              <a:gd name="T6" fmla="*/ 0 w 3000"/>
              <a:gd name="T7" fmla="*/ 2147483647 h 595"/>
              <a:gd name="T8" fmla="*/ 0 w 3000"/>
              <a:gd name="T9" fmla="*/ 0 h 595"/>
              <a:gd name="T10" fmla="*/ 2147483647 w 3000"/>
              <a:gd name="T11" fmla="*/ 2147483647 h 595"/>
              <a:gd name="T12" fmla="*/ 2147483647 w 3000"/>
              <a:gd name="T13" fmla="*/ 2147483647 h 595"/>
              <a:gd name="T14" fmla="*/ 2147483647 w 3000"/>
              <a:gd name="T15" fmla="*/ 2147483647 h 595"/>
              <a:gd name="T16" fmla="*/ 0 w 3000"/>
              <a:gd name="T17" fmla="*/ 0 h 595"/>
              <a:gd name="T18" fmla="*/ 17694720 60000 65536"/>
              <a:gd name="T19" fmla="*/ 0 60000 65536"/>
              <a:gd name="T20" fmla="*/ 5898240 60000 65536"/>
              <a:gd name="T21" fmla="*/ 1179648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000"/>
              <a:gd name="T28" fmla="*/ 0 h 595"/>
              <a:gd name="T29" fmla="*/ 3000 w 3000"/>
              <a:gd name="T30" fmla="*/ 595 h 59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rgbClr val="00ADB6">
                  <a:alpha val="29999"/>
                </a:srgbClr>
              </a:gs>
              <a:gs pos="100000">
                <a:srgbClr val="009BE5">
                  <a:alpha val="45000"/>
                </a:srgbClr>
              </a:gs>
            </a:gsLst>
            <a:lin ang="5400000"/>
          </a:gradFill>
          <a:ln w="9525">
            <a:noFill/>
            <a:prstDash val="solid"/>
            <a:round/>
            <a:headEnd/>
            <a:tailEnd/>
          </a:ln>
        </p:spPr>
        <p:txBody>
          <a:bodyPr lIns="100794" tIns="50392" rIns="100794" bIns="50392"/>
          <a:lstStyle/>
          <a:p>
            <a:pPr>
              <a:defRPr/>
            </a:pPr>
            <a:endParaRPr lang="ru-RU"/>
          </a:p>
        </p:txBody>
      </p:sp>
      <p:sp>
        <p:nvSpPr>
          <p:cNvPr id="1028" name="Заголовок 8"/>
          <p:cNvSpPr txBox="1">
            <a:spLocks noGrp="1"/>
          </p:cNvSpPr>
          <p:nvPr>
            <p:ph type="title"/>
          </p:nvPr>
        </p:nvSpPr>
        <p:spPr bwMode="auto">
          <a:xfrm>
            <a:off x="504825" y="776288"/>
            <a:ext cx="9072563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50392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 txBox="1">
            <a:spLocks noGrp="1"/>
          </p:cNvSpPr>
          <p:nvPr>
            <p:ph type="body" idx="1"/>
          </p:nvPr>
        </p:nvSpPr>
        <p:spPr bwMode="auto">
          <a:xfrm>
            <a:off x="504825" y="2133600"/>
            <a:ext cx="9072563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2" rIns="100794" bIns="503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6" name="Дата 9"/>
          <p:cNvSpPr txBox="1"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300" b="0" i="0" u="none" strike="noStrike" kern="1200" cap="none" spc="0" baseline="0">
                <a:solidFill>
                  <a:srgbClr val="045C75"/>
                </a:solidFill>
                <a:uFillTx/>
                <a:latin typeface="Constantia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Нижний колонтитул 21"/>
          <p:cNvSpPr txBox="1">
            <a:spLocks noGrp="1"/>
          </p:cNvSpPr>
          <p:nvPr>
            <p:ph type="ftr" sz="quarter" idx="3"/>
          </p:nvPr>
        </p:nvSpPr>
        <p:spPr>
          <a:xfrm>
            <a:off x="2940050" y="7007225"/>
            <a:ext cx="3695700" cy="4016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300" b="0" i="0" u="none" strike="noStrike" kern="1200" cap="none" spc="0" baseline="0">
                <a:solidFill>
                  <a:srgbClr val="045C75"/>
                </a:solidFill>
                <a:uFillTx/>
                <a:latin typeface="Constantia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8" name="Номер слайда 17"/>
          <p:cNvSpPr txBox="1">
            <a:spLocks noGrp="1"/>
          </p:cNvSpPr>
          <p:nvPr>
            <p:ph type="sldNum" sz="quarter" idx="4"/>
          </p:nvPr>
        </p:nvSpPr>
        <p:spPr>
          <a:xfrm>
            <a:off x="8736013" y="7007225"/>
            <a:ext cx="839787" cy="4016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300" b="0" i="0" u="none" strike="noStrike" kern="1200" cap="none" spc="0" baseline="0">
                <a:solidFill>
                  <a:srgbClr val="045C75"/>
                </a:solidFill>
                <a:uFillTx/>
                <a:latin typeface="Constantia"/>
                <a:cs typeface="+mn-cs"/>
              </a:defRPr>
            </a:lvl1pPr>
          </a:lstStyle>
          <a:p>
            <a:pPr>
              <a:defRPr/>
            </a:pPr>
            <a:fld id="{7C25B92C-6C54-4874-8E70-F3A7CEAB868A}" type="slidenum">
              <a:rPr/>
              <a:pPr>
                <a:defRPr/>
              </a:pPr>
              <a:t>‹#›</a:t>
            </a:fld>
            <a:endParaRPr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20638" y="223838"/>
            <a:ext cx="10120313" cy="714375"/>
            <a:chOff x="-20967" y="223112"/>
            <a:chExt cx="10120917" cy="715646"/>
          </a:xfrm>
        </p:grpSpPr>
        <p:sp>
          <p:nvSpPr>
            <p:cNvPr id="1034" name="Полилиния 11"/>
            <p:cNvSpPr>
              <a:spLocks/>
            </p:cNvSpPr>
            <p:nvPr/>
          </p:nvSpPr>
          <p:spPr bwMode="auto">
            <a:xfrm rot="-164308">
              <a:off x="-20967" y="223112"/>
              <a:ext cx="10101866" cy="715646"/>
            </a:xfrm>
            <a:custGeom>
              <a:avLst/>
              <a:gdLst>
                <a:gd name="T0" fmla="*/ 2147483647 w 5772"/>
                <a:gd name="T1" fmla="*/ 0 h 1055"/>
                <a:gd name="T2" fmla="*/ 2147483647 w 5772"/>
                <a:gd name="T3" fmla="*/ 2147483647 h 1055"/>
                <a:gd name="T4" fmla="*/ 2147483647 w 5772"/>
                <a:gd name="T5" fmla="*/ 2147483647 h 1055"/>
                <a:gd name="T6" fmla="*/ 0 w 5772"/>
                <a:gd name="T7" fmla="*/ 2147483647 h 1055"/>
                <a:gd name="T8" fmla="*/ 0 w 5772"/>
                <a:gd name="T9" fmla="*/ 2147483647 h 1055"/>
                <a:gd name="T10" fmla="*/ 2147483647 w 5772"/>
                <a:gd name="T11" fmla="*/ 2147483647 h 1055"/>
                <a:gd name="T12" fmla="*/ 2147483647 w 5772"/>
                <a:gd name="T13" fmla="*/ 2147483647 h 1055"/>
                <a:gd name="T14" fmla="*/ 2147483647 w 5772"/>
                <a:gd name="T15" fmla="*/ 0 h 1055"/>
                <a:gd name="T16" fmla="*/ 17694720 60000 65536"/>
                <a:gd name="T17" fmla="*/ 0 60000 65536"/>
                <a:gd name="T18" fmla="*/ 5898240 60000 65536"/>
                <a:gd name="T19" fmla="*/ 1179648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72"/>
                <a:gd name="T25" fmla="*/ 0 h 1055"/>
                <a:gd name="T26" fmla="*/ 5772 w 5772"/>
                <a:gd name="T27" fmla="*/ 1055 h 105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9">
              <a:solidFill>
                <a:srgbClr val="008ABF">
                  <a:alpha val="56078"/>
                </a:srgb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Полилиния 12"/>
            <p:cNvSpPr>
              <a:spLocks/>
            </p:cNvSpPr>
            <p:nvPr/>
          </p:nvSpPr>
          <p:spPr bwMode="auto">
            <a:xfrm rot="-164308">
              <a:off x="-16204" y="304218"/>
              <a:ext cx="10116154" cy="585239"/>
            </a:xfrm>
            <a:custGeom>
              <a:avLst/>
              <a:gdLst>
                <a:gd name="T0" fmla="*/ 2147483647 w 5766"/>
                <a:gd name="T1" fmla="*/ 0 h 854"/>
                <a:gd name="T2" fmla="*/ 2147483647 w 5766"/>
                <a:gd name="T3" fmla="*/ 2147483647 h 854"/>
                <a:gd name="T4" fmla="*/ 2147483647 w 5766"/>
                <a:gd name="T5" fmla="*/ 2147483647 h 854"/>
                <a:gd name="T6" fmla="*/ 0 w 5766"/>
                <a:gd name="T7" fmla="*/ 2147483647 h 854"/>
                <a:gd name="T8" fmla="*/ 0 w 5766"/>
                <a:gd name="T9" fmla="*/ 2147483647 h 854"/>
                <a:gd name="T10" fmla="*/ 2147483647 w 5766"/>
                <a:gd name="T11" fmla="*/ 2147483647 h 854"/>
                <a:gd name="T12" fmla="*/ 2147483647 w 5766"/>
                <a:gd name="T13" fmla="*/ 2147483647 h 854"/>
                <a:gd name="T14" fmla="*/ 2147483647 w 5766"/>
                <a:gd name="T15" fmla="*/ 0 h 854"/>
                <a:gd name="T16" fmla="*/ 17694720 60000 65536"/>
                <a:gd name="T17" fmla="*/ 0 60000 65536"/>
                <a:gd name="T18" fmla="*/ 5898240 60000 65536"/>
                <a:gd name="T19" fmla="*/ 1179648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6"/>
                <a:gd name="T25" fmla="*/ 0 h 854"/>
                <a:gd name="T26" fmla="*/ 5766 w 5766"/>
                <a:gd name="T27" fmla="*/ 854 h 85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8">
              <a:solidFill>
                <a:srgbClr val="009DD9">
                  <a:alpha val="56078"/>
                </a:srgb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5500" kern="1200">
          <a:solidFill>
            <a:srgbClr val="04617B"/>
          </a:solidFill>
          <a:latin typeface="Calibri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500">
          <a:solidFill>
            <a:srgbClr val="04617B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500">
          <a:solidFill>
            <a:srgbClr val="04617B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500">
          <a:solidFill>
            <a:srgbClr val="04617B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500">
          <a:solidFill>
            <a:srgbClr val="04617B"/>
          </a:solidFill>
          <a:latin typeface="Calibri" pitchFamily="34" charset="0"/>
        </a:defRPr>
      </a:lvl5pPr>
      <a:lvl6pPr marL="457200" algn="l" rtl="0" eaLnBrk="0" fontAlgn="base">
        <a:spcBef>
          <a:spcPct val="0"/>
        </a:spcBef>
        <a:spcAft>
          <a:spcPct val="0"/>
        </a:spcAft>
        <a:defRPr sz="5500">
          <a:solidFill>
            <a:srgbClr val="04617B"/>
          </a:solidFill>
          <a:latin typeface="Calibri" pitchFamily="34" charset="0"/>
        </a:defRPr>
      </a:lvl6pPr>
      <a:lvl7pPr marL="914400" algn="l" rtl="0" eaLnBrk="0" fontAlgn="base">
        <a:spcBef>
          <a:spcPct val="0"/>
        </a:spcBef>
        <a:spcAft>
          <a:spcPct val="0"/>
        </a:spcAft>
        <a:defRPr sz="5500">
          <a:solidFill>
            <a:srgbClr val="04617B"/>
          </a:solidFill>
          <a:latin typeface="Calibri" pitchFamily="34" charset="0"/>
        </a:defRPr>
      </a:lvl7pPr>
      <a:lvl8pPr marL="1371600" algn="l" rtl="0" eaLnBrk="0" fontAlgn="base">
        <a:spcBef>
          <a:spcPct val="0"/>
        </a:spcBef>
        <a:spcAft>
          <a:spcPct val="0"/>
        </a:spcAft>
        <a:defRPr sz="5500">
          <a:solidFill>
            <a:srgbClr val="04617B"/>
          </a:solidFill>
          <a:latin typeface="Calibri" pitchFamily="34" charset="0"/>
        </a:defRPr>
      </a:lvl8pPr>
      <a:lvl9pPr marL="1828800" algn="l" rtl="0" eaLnBrk="0" fontAlgn="base">
        <a:spcBef>
          <a:spcPct val="0"/>
        </a:spcBef>
        <a:spcAft>
          <a:spcPct val="0"/>
        </a:spcAft>
        <a:defRPr sz="5500">
          <a:solidFill>
            <a:srgbClr val="04617B"/>
          </a:solidFill>
          <a:latin typeface="Calibri" pitchFamily="34" charset="0"/>
        </a:defRPr>
      </a:lvl9pPr>
    </p:titleStyle>
    <p:bodyStyle>
      <a:lvl1pPr marL="301625" indent="-301625" algn="l" rtl="0" eaLnBrk="0" fontAlgn="base" hangingPunct="0">
        <a:spcBef>
          <a:spcPts val="7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lang="ru-RU" sz="2900" kern="1200">
          <a:solidFill>
            <a:srgbClr val="000000"/>
          </a:solidFill>
          <a:latin typeface="Constantia"/>
        </a:defRPr>
      </a:lvl1pPr>
      <a:lvl2pPr marL="704850" lvl="1" indent="-271463" algn="l" rtl="0" eaLnBrk="0" fontAlgn="base" hangingPunct="0">
        <a:spcBef>
          <a:spcPts val="600"/>
        </a:spcBef>
        <a:spcAft>
          <a:spcPct val="0"/>
        </a:spcAft>
        <a:buClr>
          <a:srgbClr val="0F6FC6"/>
        </a:buClr>
        <a:buSzPct val="85000"/>
        <a:buFont typeface="Wingdings 2" pitchFamily="18" charset="2"/>
        <a:buChar char=""/>
        <a:defRPr lang="ru-RU" sz="2600" kern="1200">
          <a:solidFill>
            <a:srgbClr val="000000"/>
          </a:solidFill>
          <a:latin typeface="Constantia"/>
        </a:defRPr>
      </a:lvl2pPr>
      <a:lvl3pPr marL="1006475" lvl="2" indent="-271463" algn="l" rtl="0" eaLnBrk="0" fontAlgn="base" hangingPunct="0">
        <a:spcBef>
          <a:spcPts val="600"/>
        </a:spcBef>
        <a:spcAft>
          <a:spcPct val="0"/>
        </a:spcAft>
        <a:buClr>
          <a:srgbClr val="009DD9"/>
        </a:buClr>
        <a:buSzPct val="70000"/>
        <a:buFont typeface="Wingdings 2" pitchFamily="18" charset="2"/>
        <a:buChar char=""/>
        <a:defRPr lang="ru-RU" sz="2300" kern="1200">
          <a:solidFill>
            <a:srgbClr val="000000"/>
          </a:solidFill>
          <a:latin typeface="Constantia"/>
        </a:defRPr>
      </a:lvl3pPr>
      <a:lvl4pPr marL="1309688" lvl="3" indent="-231775" algn="l" rtl="0" eaLnBrk="0" fontAlgn="base" hangingPunct="0">
        <a:spcBef>
          <a:spcPts val="5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lang="ru-RU" sz="2200" kern="1200">
          <a:solidFill>
            <a:srgbClr val="000000"/>
          </a:solidFill>
          <a:latin typeface="Constantia"/>
        </a:defRPr>
      </a:lvl4pPr>
      <a:lvl5pPr marL="1611313" lvl="4" indent="-231775" algn="l" rtl="0" eaLnBrk="0" fontAlgn="base" hangingPunct="0">
        <a:spcBef>
          <a:spcPts val="5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lang="ru-RU" sz="2200" kern="1200">
          <a:solidFill>
            <a:srgbClr val="000000"/>
          </a:solidFill>
          <a:latin typeface="Constantia"/>
        </a:defRPr>
      </a:lvl5pPr>
      <a:lvl6pPr marL="2068513" indent="-231775" algn="l" rtl="0" eaLnBrk="0" fontAlgn="base">
        <a:spcBef>
          <a:spcPts val="5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lang="ru-RU" sz="2200" kern="1200">
          <a:solidFill>
            <a:srgbClr val="000000"/>
          </a:solidFill>
          <a:latin typeface="Constantia"/>
        </a:defRPr>
      </a:lvl6pPr>
      <a:lvl7pPr marL="2525713" indent="-231775" algn="l" rtl="0" eaLnBrk="0" fontAlgn="base">
        <a:spcBef>
          <a:spcPts val="5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lang="ru-RU" sz="2200" kern="1200">
          <a:solidFill>
            <a:srgbClr val="000000"/>
          </a:solidFill>
          <a:latin typeface="Constantia"/>
        </a:defRPr>
      </a:lvl7pPr>
      <a:lvl8pPr marL="2982913" indent="-231775" algn="l" rtl="0" eaLnBrk="0" fontAlgn="base">
        <a:spcBef>
          <a:spcPts val="5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lang="ru-RU" sz="2200" kern="1200">
          <a:solidFill>
            <a:srgbClr val="000000"/>
          </a:solidFill>
          <a:latin typeface="Constantia"/>
        </a:defRPr>
      </a:lvl8pPr>
      <a:lvl9pPr marL="3440113" indent="-231775" algn="l" rtl="0" eaLnBrk="0" fontAlgn="base">
        <a:spcBef>
          <a:spcPts val="5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lang="ru-RU" sz="2200" kern="1200">
          <a:solidFill>
            <a:srgbClr val="000000"/>
          </a:solidFill>
          <a:latin typeface="Constantia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5913" y="179388"/>
            <a:ext cx="11239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Рисунок 2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71663" y="209550"/>
            <a:ext cx="67691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 txBox="1">
            <a:spLocks noGrp="1"/>
          </p:cNvSpPr>
          <p:nvPr>
            <p:ph type="title" idx="4294967295"/>
          </p:nvPr>
        </p:nvSpPr>
        <p:spPr>
          <a:xfrm>
            <a:off x="877888" y="1403350"/>
            <a:ext cx="8607425" cy="5005388"/>
          </a:xfrm>
        </p:spPr>
        <p:txBody>
          <a:bodyPr anchorCtr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6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4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>СЛУЖБА </a:t>
            </a:r>
            <a:br>
              <a:rPr sz="4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4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>ППМС СОПРОВОЖДЕНИЯ ОБРАЗОВАТЕЛЬНОГО УЧРЕЖДЕНИЯ</a:t>
            </a:r>
            <a:br>
              <a:rPr sz="4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4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4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4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4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4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/>
            </a:r>
            <a:br>
              <a:rPr sz="4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2000" dirty="0" smtClean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>Н.И</a:t>
            </a:r>
            <a:r>
              <a:rPr sz="2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>. Черкасова</a:t>
            </a:r>
            <a:br>
              <a:rPr sz="2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</a:br>
            <a:r>
              <a:rPr sz="2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>Заместитель руководителя </a:t>
            </a:r>
            <a:r>
              <a:rPr sz="2000" dirty="0" err="1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>стажировочной</a:t>
            </a:r>
            <a:r>
              <a:rPr sz="2000" dirty="0">
                <a:solidFill>
                  <a:srgbClr val="0B5395"/>
                </a:solidFill>
                <a:effectLst>
                  <a:outerShdw dist="17962" dir="2700000">
                    <a:srgbClr val="000000"/>
                  </a:outerShdw>
                </a:effectLst>
                <a:latin typeface="Times New Roman" pitchFamily="18"/>
                <a:cs typeface="Times New Roman" pitchFamily="18"/>
              </a:rPr>
              <a:t> площадки</a:t>
            </a:r>
            <a:endParaRPr lang="de-DE" sz="4000" dirty="0" smtClean="0">
              <a:solidFill>
                <a:srgbClr val="0B5395"/>
              </a:solidFill>
              <a:effectLst>
                <a:outerShdw dist="17962" dir="2700000">
                  <a:srgbClr val="000000"/>
                </a:outerShdw>
              </a:effectLst>
              <a:latin typeface="Times New Roman" pitchFamily="18"/>
              <a:cs typeface="Times New Roman" pitchFamily="1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Рисунок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363" y="179388"/>
            <a:ext cx="11239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Содержимое 6"/>
          <p:cNvSpPr txBox="1">
            <a:spLocks noGrp="1"/>
          </p:cNvSpPr>
          <p:nvPr>
            <p:ph idx="1"/>
          </p:nvPr>
        </p:nvSpPr>
        <p:spPr>
          <a:xfrm>
            <a:off x="576263" y="1547813"/>
            <a:ext cx="9072562" cy="5126037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sz="3200" b="1" i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Задачи планового Консилиума</a:t>
            </a:r>
          </a:p>
          <a:p>
            <a:pPr algn="ctr">
              <a:spcBef>
                <a:spcPct val="0"/>
              </a:spcBef>
              <a:buFont typeface="Wingdings 2" pitchFamily="18" charset="2"/>
              <a:buNone/>
            </a:pPr>
            <a:endParaRPr sz="1400" b="1" i="1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Clr>
                <a:srgbClr val="0070C0"/>
              </a:buClr>
              <a:buFont typeface="Wingdings" pitchFamily="2" charset="2"/>
              <a:buChar char="Ø"/>
            </a:pPr>
            <a:r>
              <a:rPr sz="32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определение путей психолого-педагогического и медико-социального  сопровождения детей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sz="32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выработка согласованных решений по определению индивидуального образовательного маршрута ребенка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sz="32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динамическая оценка состояния ребенка и коррекция ранее намеченной программы</a:t>
            </a:r>
          </a:p>
          <a:p>
            <a:pPr eaLnBrk="1" hangingPunct="1">
              <a:spcBef>
                <a:spcPct val="0"/>
              </a:spcBef>
              <a:buClr>
                <a:srgbClr val="0070C0"/>
              </a:buClr>
              <a:buFont typeface="Wingdings" pitchFamily="2" charset="2"/>
              <a:buChar char="Ø"/>
            </a:pPr>
            <a:endParaRPr sz="2800" b="1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Рисунок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363" y="179388"/>
            <a:ext cx="11239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Содержимое 6"/>
          <p:cNvSpPr txBox="1">
            <a:spLocks noGrp="1"/>
          </p:cNvSpPr>
          <p:nvPr>
            <p:ph idx="1"/>
          </p:nvPr>
        </p:nvSpPr>
        <p:spPr>
          <a:xfrm>
            <a:off x="576263" y="1547813"/>
            <a:ext cx="9072562" cy="5126037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sz="3200" b="1" i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Задачи внепланового Консилиума</a:t>
            </a:r>
          </a:p>
          <a:p>
            <a:pPr algn="ctr">
              <a:spcBef>
                <a:spcPct val="0"/>
              </a:spcBef>
              <a:buFont typeface="Wingdings 2" pitchFamily="18" charset="2"/>
              <a:buNone/>
            </a:pPr>
            <a:endParaRPr sz="1400" b="1" i="1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sz="32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решение вопроса о принятии каких-либо необходимых экстренных мер по выявленным обстоятельствам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sz="32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изменение реализуемой индивидуальной программы сопровождения в случае ее неэффективности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endParaRPr sz="2800" b="1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Рисунок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363" y="179388"/>
            <a:ext cx="11239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Содержимое 6"/>
          <p:cNvSpPr txBox="1">
            <a:spLocks noGrp="1"/>
          </p:cNvSpPr>
          <p:nvPr>
            <p:ph idx="1"/>
          </p:nvPr>
        </p:nvSpPr>
        <p:spPr>
          <a:xfrm>
            <a:off x="503238" y="1116013"/>
            <a:ext cx="9072562" cy="5126037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sz="3200" b="1" i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Документы на заседание  Консилиума</a:t>
            </a:r>
          </a:p>
          <a:p>
            <a:pPr algn="ctr">
              <a:spcBef>
                <a:spcPct val="0"/>
              </a:spcBef>
              <a:buFont typeface="Wingdings 2" pitchFamily="18" charset="2"/>
              <a:buNone/>
            </a:pPr>
            <a:endParaRPr sz="1100" b="1" i="1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sz="32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педагогическое представление на ребенка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sz="32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выписка из истории развития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sz="32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заключения специалистов по результатам обследования ребенка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sz="32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письменные работы по русскому языку, математике, рисунки и другие виды самостоятельной деятельности детей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Рисунок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363" y="179388"/>
            <a:ext cx="11239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Содержимое 6"/>
          <p:cNvSpPr txBox="1">
            <a:spLocks noGrp="1"/>
          </p:cNvSpPr>
          <p:nvPr>
            <p:ph idx="1"/>
          </p:nvPr>
        </p:nvSpPr>
        <p:spPr>
          <a:xfrm>
            <a:off x="576263" y="1547813"/>
            <a:ext cx="9072562" cy="5126037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sz="3200" b="1" i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Подготовка Консилиума</a:t>
            </a:r>
          </a:p>
          <a:p>
            <a:pPr algn="ctr">
              <a:spcBef>
                <a:spcPct val="0"/>
              </a:spcBef>
              <a:buFont typeface="Wingdings 2" pitchFamily="18" charset="2"/>
              <a:buNone/>
            </a:pPr>
            <a:endParaRPr sz="1400" b="1" i="1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sz="32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список специалистов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sz="32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обследование ребенка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sz="32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подготовка заключений и рекомендаций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endParaRPr sz="2800" b="1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Рисунок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363" y="179388"/>
            <a:ext cx="11239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Содержимое 6"/>
          <p:cNvSpPr txBox="1">
            <a:spLocks noGrp="1"/>
          </p:cNvSpPr>
          <p:nvPr>
            <p:ph idx="1"/>
          </p:nvPr>
        </p:nvSpPr>
        <p:spPr>
          <a:xfrm>
            <a:off x="576263" y="1547813"/>
            <a:ext cx="9072562" cy="5126037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sz="3200" b="1" i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Порядок проведения Консилиума</a:t>
            </a:r>
          </a:p>
          <a:p>
            <a:pPr algn="ctr">
              <a:spcBef>
                <a:spcPct val="0"/>
              </a:spcBef>
              <a:buFont typeface="Wingdings 2" pitchFamily="18" charset="2"/>
              <a:buNone/>
            </a:pPr>
            <a:endParaRPr sz="1400" b="1" i="1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sz="32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выступление координатора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sz="32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выступления специалистов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sz="32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обсуждение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sz="32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принятие решения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sz="32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информирование родителей (законных представителей)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endParaRPr sz="2800" b="1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Рисунок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363" y="179388"/>
            <a:ext cx="11239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Содержимое 6"/>
          <p:cNvSpPr txBox="1">
            <a:spLocks noGrp="1"/>
          </p:cNvSpPr>
          <p:nvPr>
            <p:ph idx="1"/>
          </p:nvPr>
        </p:nvSpPr>
        <p:spPr>
          <a:xfrm>
            <a:off x="576263" y="1547813"/>
            <a:ext cx="9072562" cy="5126037"/>
          </a:xfrm>
        </p:spPr>
        <p:txBody>
          <a:bodyPr/>
          <a:lstStyle/>
          <a:p>
            <a:pPr algn="ctr">
              <a:spcBef>
                <a:spcPct val="0"/>
              </a:spcBef>
              <a:buFont typeface="Wingdings 2" pitchFamily="18" charset="2"/>
              <a:buNone/>
            </a:pPr>
            <a:r>
              <a:rPr sz="3200" b="1" i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Карта сопровождения</a:t>
            </a:r>
          </a:p>
          <a:p>
            <a:pPr algn="ctr">
              <a:spcBef>
                <a:spcPct val="0"/>
              </a:spcBef>
              <a:buFont typeface="Wingdings 2" pitchFamily="18" charset="2"/>
              <a:buNone/>
            </a:pPr>
            <a:endParaRPr sz="1400" b="1" i="1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Clr>
                <a:srgbClr val="0070C0"/>
              </a:buClr>
              <a:buFont typeface="Wingdings" pitchFamily="2" charset="2"/>
              <a:buChar char="Ø"/>
            </a:pPr>
            <a:r>
              <a:rPr sz="32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Номер карты (личного дела)</a:t>
            </a:r>
          </a:p>
          <a:p>
            <a:pPr eaLnBrk="1" hangingPunct="1">
              <a:spcBef>
                <a:spcPct val="0"/>
              </a:spcBef>
              <a:buClr>
                <a:srgbClr val="0070C0"/>
              </a:buClr>
              <a:buFont typeface="Wingdings" pitchFamily="2" charset="2"/>
              <a:buChar char="Ø"/>
            </a:pPr>
            <a:r>
              <a:rPr sz="32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Дата оформления</a:t>
            </a:r>
          </a:p>
          <a:p>
            <a:pPr eaLnBrk="1" hangingPunct="1">
              <a:spcBef>
                <a:spcPct val="0"/>
              </a:spcBef>
              <a:buClr>
                <a:srgbClr val="0070C0"/>
              </a:buClr>
              <a:buFont typeface="Wingdings" pitchFamily="2" charset="2"/>
              <a:buChar char="Ø"/>
            </a:pPr>
            <a:r>
              <a:rPr sz="32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Наименование Учреждения</a:t>
            </a:r>
          </a:p>
          <a:p>
            <a:pPr eaLnBrk="1" hangingPunct="1">
              <a:spcBef>
                <a:spcPct val="0"/>
              </a:spcBef>
              <a:buClr>
                <a:srgbClr val="0070C0"/>
              </a:buClr>
              <a:buFont typeface="Wingdings" pitchFamily="2" charset="2"/>
              <a:buChar char="Ø"/>
            </a:pPr>
            <a:r>
              <a:rPr sz="32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Название Карты</a:t>
            </a: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sz="32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sz="3200" b="1" i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Индивидуальная карта психолого-педагогического и медико-социального сопровождения ребенка»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endParaRPr sz="2800" b="1" i="1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endParaRPr sz="2800" b="1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endParaRPr sz="2800" b="1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Рисунок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363" y="179388"/>
            <a:ext cx="11239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Содержимое 6"/>
          <p:cNvSpPr txBox="1">
            <a:spLocks noGrp="1"/>
          </p:cNvSpPr>
          <p:nvPr>
            <p:ph idx="1"/>
          </p:nvPr>
        </p:nvSpPr>
        <p:spPr>
          <a:xfrm>
            <a:off x="576263" y="1547813"/>
            <a:ext cx="9072562" cy="5126037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en-US" sz="32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sz="32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. Общие сведения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  <a:defRPr/>
            </a:pPr>
            <a:r>
              <a:rPr sz="32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Данные ребенка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  <a:defRPr/>
            </a:pPr>
            <a:r>
              <a:rPr sz="32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Сведения о семье</a:t>
            </a:r>
          </a:p>
          <a:p>
            <a:pPr>
              <a:buFont typeface="Wingdings 2" pitchFamily="18" charset="2"/>
              <a:buNone/>
              <a:defRPr/>
            </a:pPr>
            <a:r>
              <a:rPr lang="en-US" sz="32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sz="32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. Медицинские сведения</a:t>
            </a:r>
          </a:p>
          <a:p>
            <a:pPr>
              <a:buFont typeface="Wingdings 2" pitchFamily="18" charset="2"/>
              <a:buNone/>
              <a:defRPr/>
            </a:pPr>
            <a:r>
              <a:rPr lang="en-US" sz="32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sz="32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. Заключение ПМПК, консилиума</a:t>
            </a:r>
          </a:p>
          <a:p>
            <a:pPr>
              <a:buFont typeface="Wingdings 2" pitchFamily="18" charset="2"/>
              <a:buNone/>
              <a:defRPr/>
            </a:pPr>
            <a:r>
              <a:rPr lang="en-US" sz="32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IV</a:t>
            </a:r>
            <a:r>
              <a:rPr sz="32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.  Цель, </a:t>
            </a:r>
            <a:r>
              <a:rPr sz="3200" b="1" dirty="0" err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sz="32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dirty="0" err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сопровождения</a:t>
            </a:r>
            <a:endParaRPr sz="3200" b="1" dirty="0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Clr>
                <a:srgbClr val="2962A7"/>
              </a:buClr>
              <a:buFont typeface="Wingdings 2" pitchFamily="18" charset="2"/>
              <a:buAutoNum type="romanUcPeriod" startAt="5"/>
              <a:defRPr/>
            </a:pPr>
            <a:r>
              <a:rPr sz="3200" b="1" dirty="0" err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  <a:r>
              <a:rPr sz="32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dirty="0" err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сопровождения</a:t>
            </a:r>
            <a:endParaRPr sz="3200" b="1" dirty="0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Clr>
                <a:srgbClr val="2962A7"/>
              </a:buClr>
              <a:buFont typeface="Wingdings 2" pitchFamily="18" charset="2"/>
              <a:buAutoNum type="romanUcPeriod" startAt="5"/>
              <a:defRPr/>
            </a:pPr>
            <a:r>
              <a:rPr sz="32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Индивидуальный маршрут</a:t>
            </a:r>
          </a:p>
          <a:p>
            <a:pPr marL="571500" indent="-571500">
              <a:buFont typeface="Wingdings 2" pitchFamily="18" charset="2"/>
              <a:buNone/>
              <a:defRPr/>
            </a:pPr>
            <a:r>
              <a:rPr sz="32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Подпись родителей (ЗП)</a:t>
            </a:r>
          </a:p>
          <a:p>
            <a:pPr marL="400050" indent="-400050" algn="ctr">
              <a:spcBef>
                <a:spcPts val="0"/>
              </a:spcBef>
              <a:buFont typeface="Wingdings 2" pitchFamily="18" charset="2"/>
              <a:buAutoNum type="romanUcPeriod" startAt="5"/>
              <a:defRPr/>
            </a:pPr>
            <a:endParaRPr sz="1400" b="1" i="1" dirty="0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  <a:defRPr/>
            </a:pPr>
            <a:endParaRPr sz="2800" b="1" dirty="0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Рисунок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363" y="179388"/>
            <a:ext cx="11239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9" name="Содержимое 6"/>
          <p:cNvSpPr txBox="1">
            <a:spLocks noGrp="1"/>
          </p:cNvSpPr>
          <p:nvPr>
            <p:ph idx="1"/>
          </p:nvPr>
        </p:nvSpPr>
        <p:spPr>
          <a:xfrm>
            <a:off x="576263" y="1331913"/>
            <a:ext cx="9072562" cy="534193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z="28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VII</a:t>
            </a:r>
            <a:r>
              <a:rPr sz="28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.  Консультации специалистов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sz="28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дата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sz="28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ФИО, специальность, учреждение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sz="28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проблема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sz="28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рекомендации</a:t>
            </a:r>
          </a:p>
          <a:p>
            <a:pPr algn="ctr">
              <a:spcBef>
                <a:spcPct val="0"/>
              </a:spcBef>
              <a:buFont typeface="Wingdings 2" pitchFamily="18" charset="2"/>
              <a:buNone/>
            </a:pPr>
            <a:endParaRPr sz="2800" b="1" i="1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28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VIII</a:t>
            </a:r>
            <a:r>
              <a:rPr sz="28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.  Работа с родителями (ЗП)</a:t>
            </a:r>
          </a:p>
          <a:p>
            <a:pPr eaLnBrk="1" hangingPunct="1">
              <a:spcBef>
                <a:spcPct val="0"/>
              </a:spcBef>
              <a:buClr>
                <a:srgbClr val="0070C0"/>
              </a:buClr>
              <a:buFont typeface="Wingdings" pitchFamily="2" charset="2"/>
              <a:buChar char="Ø"/>
            </a:pPr>
            <a:r>
              <a:rPr sz="28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 дата</a:t>
            </a:r>
          </a:p>
          <a:p>
            <a:pPr eaLnBrk="1" hangingPunct="1">
              <a:spcBef>
                <a:spcPct val="0"/>
              </a:spcBef>
              <a:buClr>
                <a:srgbClr val="0070C0"/>
              </a:buClr>
              <a:buFont typeface="Wingdings" pitchFamily="2" charset="2"/>
              <a:buChar char="Ø"/>
            </a:pPr>
            <a:r>
              <a:rPr sz="28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 ФИО специалиста</a:t>
            </a:r>
          </a:p>
          <a:p>
            <a:pPr eaLnBrk="1" hangingPunct="1">
              <a:spcBef>
                <a:spcPct val="0"/>
              </a:spcBef>
              <a:buClr>
                <a:srgbClr val="0070C0"/>
              </a:buClr>
              <a:buFont typeface="Wingdings" pitchFamily="2" charset="2"/>
              <a:buChar char="Ø"/>
            </a:pPr>
            <a:r>
              <a:rPr sz="28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 форма и содержание работы, с кем проведена</a:t>
            </a:r>
          </a:p>
          <a:p>
            <a:pPr eaLnBrk="1" hangingPunct="1">
              <a:spcBef>
                <a:spcPct val="0"/>
              </a:spcBef>
              <a:buClr>
                <a:srgbClr val="0070C0"/>
              </a:buClr>
              <a:buFont typeface="Wingdings" pitchFamily="2" charset="2"/>
              <a:buChar char="Ø"/>
            </a:pPr>
            <a:r>
              <a:rPr sz="28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 результат, рекомендации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Рисунок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363" y="179388"/>
            <a:ext cx="11239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Содержимое 6"/>
          <p:cNvSpPr txBox="1">
            <a:spLocks noGrp="1"/>
          </p:cNvSpPr>
          <p:nvPr>
            <p:ph idx="1"/>
          </p:nvPr>
        </p:nvSpPr>
        <p:spPr>
          <a:xfrm>
            <a:off x="576263" y="1403350"/>
            <a:ext cx="9072562" cy="52705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n-US" sz="28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IX</a:t>
            </a:r>
            <a:r>
              <a:rPr sz="28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. Работа с ребенком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sz="28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дата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sz="28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ФИО специалиста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sz="28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форма и содержание работы</a:t>
            </a:r>
          </a:p>
          <a:p>
            <a:pPr>
              <a:buFont typeface="Wingdings 2" pitchFamily="18" charset="2"/>
              <a:buNone/>
            </a:pPr>
            <a:r>
              <a:rPr lang="en-US" sz="28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sz="28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. Взаимодействие со специалистами других учреждений</a:t>
            </a:r>
          </a:p>
          <a:p>
            <a:pPr>
              <a:spcBef>
                <a:spcPct val="0"/>
              </a:spcBef>
              <a:buClr>
                <a:srgbClr val="0070C0"/>
              </a:buClr>
              <a:buFont typeface="Wingdings" pitchFamily="2" charset="2"/>
              <a:buChar char="Ø"/>
            </a:pPr>
            <a:r>
              <a:rPr sz="2800" b="1" i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sz="28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дата</a:t>
            </a:r>
          </a:p>
          <a:p>
            <a:pPr>
              <a:spcBef>
                <a:spcPct val="0"/>
              </a:spcBef>
              <a:buClr>
                <a:srgbClr val="0070C0"/>
              </a:buClr>
              <a:buFont typeface="Wingdings" pitchFamily="2" charset="2"/>
              <a:buChar char="Ø"/>
            </a:pPr>
            <a:r>
              <a:rPr sz="2800" b="1" i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sz="28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ФИО специалиста</a:t>
            </a:r>
          </a:p>
          <a:p>
            <a:pPr>
              <a:spcBef>
                <a:spcPct val="0"/>
              </a:spcBef>
              <a:buClr>
                <a:srgbClr val="0070C0"/>
              </a:buClr>
              <a:buFont typeface="Wingdings" pitchFamily="2" charset="2"/>
              <a:buChar char="Ø"/>
            </a:pPr>
            <a:r>
              <a:rPr sz="28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 с кем проводилась работа</a:t>
            </a:r>
          </a:p>
          <a:p>
            <a:pPr>
              <a:spcBef>
                <a:spcPct val="0"/>
              </a:spcBef>
              <a:buClr>
                <a:srgbClr val="0070C0"/>
              </a:buClr>
              <a:buFont typeface="Wingdings" pitchFamily="2" charset="2"/>
              <a:buChar char="Ø"/>
            </a:pPr>
            <a:r>
              <a:rPr sz="28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 цель и содержание</a:t>
            </a:r>
          </a:p>
          <a:p>
            <a:pPr>
              <a:spcBef>
                <a:spcPct val="0"/>
              </a:spcBef>
              <a:buClr>
                <a:srgbClr val="0070C0"/>
              </a:buClr>
              <a:buFont typeface="Wingdings" pitchFamily="2" charset="2"/>
              <a:buChar char="Ø"/>
            </a:pPr>
            <a:r>
              <a:rPr sz="28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 результат</a:t>
            </a: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</a:pPr>
            <a:endParaRPr sz="2800" b="1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Рисунок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363" y="179388"/>
            <a:ext cx="11239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Содержимое 6"/>
          <p:cNvSpPr txBox="1">
            <a:spLocks noGrp="1"/>
          </p:cNvSpPr>
          <p:nvPr>
            <p:ph idx="1"/>
          </p:nvPr>
        </p:nvSpPr>
        <p:spPr>
          <a:xfrm>
            <a:off x="576263" y="1403350"/>
            <a:ext cx="9072562" cy="5270500"/>
          </a:xfrm>
        </p:spPr>
        <p:txBody>
          <a:bodyPr/>
          <a:lstStyle/>
          <a:p>
            <a:pPr marL="571500" indent="-571500"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XI.  </a:t>
            </a:r>
            <a:r>
              <a:rPr sz="2800" b="1" dirty="0" err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Мониторинг</a:t>
            </a:r>
            <a:endParaRPr sz="2800" b="1" dirty="0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XII</a:t>
            </a:r>
            <a:r>
              <a:rPr sz="28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sz="2800" b="1" dirty="0" err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Итоговый</a:t>
            </a:r>
            <a:r>
              <a:rPr sz="28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sz="2800" b="1" dirty="0" err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результат</a:t>
            </a:r>
            <a:endParaRPr sz="2800" b="1" dirty="0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XIII. </a:t>
            </a:r>
            <a:r>
              <a:rPr sz="28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Оценка результатов работы</a:t>
            </a:r>
          </a:p>
          <a:p>
            <a:pPr>
              <a:spcBef>
                <a:spcPct val="0"/>
              </a:spcBef>
              <a:buClr>
                <a:srgbClr val="0070C0"/>
              </a:buClr>
              <a:buFont typeface="Wingdings" pitchFamily="2" charset="2"/>
              <a:buChar char="Ø"/>
              <a:defRPr/>
            </a:pPr>
            <a:r>
              <a:rPr sz="2800" b="1" i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sz="2800" b="1" dirty="0" err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специалисты</a:t>
            </a:r>
            <a:endParaRPr sz="2800" b="1" dirty="0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Clr>
                <a:srgbClr val="0070C0"/>
              </a:buClr>
              <a:buFont typeface="Wingdings" pitchFamily="2" charset="2"/>
              <a:buChar char="Ø"/>
              <a:defRPr/>
            </a:pPr>
            <a:r>
              <a:rPr sz="2800" b="1" i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sz="2800" b="1" dirty="0" err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ребенок</a:t>
            </a:r>
            <a:endParaRPr sz="2800" b="1" dirty="0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Clr>
                <a:srgbClr val="0070C0"/>
              </a:buClr>
              <a:buFont typeface="Wingdings" pitchFamily="2" charset="2"/>
              <a:buChar char="Ø"/>
              <a:defRPr/>
            </a:pPr>
            <a:r>
              <a:rPr sz="28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sz="2800" b="1" dirty="0" err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родители</a:t>
            </a:r>
            <a:endParaRPr sz="2800" b="1" dirty="0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lang="en-US" sz="28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XIV</a:t>
            </a:r>
            <a:r>
              <a:rPr sz="28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.  Заключительные рекомендации</a:t>
            </a: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  <a:defRPr/>
            </a:pPr>
            <a:r>
              <a:rPr sz="28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Подпись родителей (ЗП)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5913" y="179388"/>
            <a:ext cx="11239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Рисунок 2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71663" y="209550"/>
            <a:ext cx="67691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Подзаголовок 4"/>
          <p:cNvSpPr txBox="1">
            <a:spLocks noGrp="1"/>
          </p:cNvSpPr>
          <p:nvPr>
            <p:ph type="subTitle" idx="4294967295"/>
          </p:nvPr>
        </p:nvSpPr>
        <p:spPr>
          <a:xfrm>
            <a:off x="431800" y="1258888"/>
            <a:ext cx="9361488" cy="5905500"/>
          </a:xfrm>
        </p:spPr>
        <p:txBody>
          <a:bodyPr anchor="ctr"/>
          <a:lstStyle/>
          <a:p>
            <a:pPr indent="269875" algn="ctr">
              <a:buFont typeface="Wingdings 2" pitchFamily="18" charset="2"/>
              <a:buNone/>
            </a:pPr>
            <a:r>
              <a:rPr sz="26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Деятельность Службы ОУ позволяет</a:t>
            </a:r>
          </a:p>
          <a:p>
            <a:pPr indent="269875">
              <a:buClr>
                <a:srgbClr val="0070C0"/>
              </a:buClr>
              <a:buFont typeface="Wingdings" pitchFamily="2" charset="2"/>
              <a:buChar char="ü"/>
            </a:pPr>
            <a:r>
              <a:rPr sz="26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реализовывать особый вид помощи ребенку в обеспечении эффективного развития, социализации, сохранения и укрепления здоровья, защиты прав в условиях образовательного процесса</a:t>
            </a:r>
          </a:p>
          <a:p>
            <a:pPr indent="269875">
              <a:buClr>
                <a:srgbClr val="0070C0"/>
              </a:buClr>
              <a:buFont typeface="Wingdings" pitchFamily="2" charset="2"/>
              <a:buChar char="ü"/>
            </a:pPr>
            <a:r>
              <a:rPr sz="26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оказывать содействие в разработке и реализации программ развития  образовательного учреждения с учетом создания более благоприятных условий для развития и воспитания детей</a:t>
            </a:r>
          </a:p>
          <a:p>
            <a:pPr indent="269875">
              <a:buClr>
                <a:srgbClr val="0070C0"/>
              </a:buClr>
              <a:buFont typeface="Wingdings" pitchFamily="2" charset="2"/>
              <a:buChar char="ü"/>
            </a:pPr>
            <a:r>
              <a:rPr sz="26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создавать комплексные профилактические и коррекционные программы, направленные на преодоление  психолого-педагогических и медико-социальных проблем обучающихся, воспитанников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Рисунок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363" y="179388"/>
            <a:ext cx="11239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Содержимое 6"/>
          <p:cNvSpPr txBox="1">
            <a:spLocks noGrp="1"/>
          </p:cNvSpPr>
          <p:nvPr>
            <p:ph idx="1"/>
          </p:nvPr>
        </p:nvSpPr>
        <p:spPr>
          <a:xfrm>
            <a:off x="576263" y="1547813"/>
            <a:ext cx="9072562" cy="5126037"/>
          </a:xfrm>
        </p:spPr>
        <p:txBody>
          <a:bodyPr/>
          <a:lstStyle/>
          <a:p>
            <a:pPr marL="571500" indent="-571500" algn="ctr">
              <a:buFont typeface="Wingdings 2" pitchFamily="18" charset="2"/>
              <a:buNone/>
              <a:defRPr/>
            </a:pPr>
            <a:r>
              <a:rPr sz="3200" b="1" dirty="0" err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  <a:r>
              <a:rPr sz="32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200" b="1" dirty="0" err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сопровождения</a:t>
            </a:r>
            <a:endParaRPr sz="3200" b="1" dirty="0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Clr>
                <a:srgbClr val="2962A7"/>
              </a:buClr>
              <a:buFont typeface="+mj-lt"/>
              <a:buAutoNum type="arabicPeriod"/>
              <a:defRPr/>
            </a:pPr>
            <a:r>
              <a:rPr sz="32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Диагностика</a:t>
            </a:r>
          </a:p>
          <a:p>
            <a:pPr marL="571500" indent="-571500">
              <a:buClr>
                <a:srgbClr val="2962A7"/>
              </a:buClr>
              <a:buFont typeface="+mj-lt"/>
              <a:buAutoNum type="arabicPeriod"/>
              <a:defRPr/>
            </a:pPr>
            <a:r>
              <a:rPr sz="32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Консилиум</a:t>
            </a:r>
          </a:p>
          <a:p>
            <a:pPr marL="571500" indent="-571500">
              <a:buClr>
                <a:srgbClr val="2962A7"/>
              </a:buClr>
              <a:buFont typeface="+mj-lt"/>
              <a:buAutoNum type="arabicPeriod"/>
              <a:defRPr/>
            </a:pPr>
            <a:r>
              <a:rPr sz="32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Консультации специалистов</a:t>
            </a:r>
          </a:p>
          <a:p>
            <a:pPr marL="571500" indent="-571500">
              <a:buClr>
                <a:srgbClr val="2962A7"/>
              </a:buClr>
              <a:buFont typeface="+mj-lt"/>
              <a:buAutoNum type="arabicPeriod"/>
              <a:defRPr/>
            </a:pPr>
            <a:r>
              <a:rPr sz="32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Составление ИМ</a:t>
            </a:r>
          </a:p>
          <a:p>
            <a:pPr marL="571500" indent="-571500">
              <a:buClr>
                <a:srgbClr val="2962A7"/>
              </a:buClr>
              <a:buFont typeface="+mj-lt"/>
              <a:buAutoNum type="arabicPeriod"/>
              <a:defRPr/>
            </a:pPr>
            <a:r>
              <a:rPr sz="32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Беседа с родителями</a:t>
            </a:r>
          </a:p>
          <a:p>
            <a:pPr marL="571500" indent="-571500">
              <a:buClr>
                <a:srgbClr val="2962A7"/>
              </a:buClr>
              <a:buFont typeface="+mj-lt"/>
              <a:buAutoNum type="arabicPeriod"/>
              <a:defRPr/>
            </a:pPr>
            <a:r>
              <a:rPr sz="32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Реализация ПС</a:t>
            </a:r>
          </a:p>
          <a:p>
            <a:pPr marL="400050" indent="-400050" algn="ctr">
              <a:spcBef>
                <a:spcPts val="0"/>
              </a:spcBef>
              <a:buFont typeface="Wingdings 2" pitchFamily="18" charset="2"/>
              <a:buAutoNum type="romanUcPeriod" startAt="5"/>
              <a:defRPr/>
            </a:pPr>
            <a:endParaRPr sz="1400" b="1" i="1" dirty="0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  <a:defRPr/>
            </a:pPr>
            <a:endParaRPr sz="2800" b="1" dirty="0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Рисунок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363" y="179388"/>
            <a:ext cx="11239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Содержимое 6"/>
          <p:cNvSpPr txBox="1">
            <a:spLocks noGrp="1"/>
          </p:cNvSpPr>
          <p:nvPr>
            <p:ph idx="1"/>
          </p:nvPr>
        </p:nvSpPr>
        <p:spPr>
          <a:xfrm>
            <a:off x="576263" y="1547813"/>
            <a:ext cx="9072562" cy="5126037"/>
          </a:xfrm>
        </p:spPr>
        <p:txBody>
          <a:bodyPr/>
          <a:lstStyle/>
          <a:p>
            <a:pPr marL="571500" indent="-571500" algn="ctr">
              <a:buFont typeface="Wingdings 2" pitchFamily="18" charset="2"/>
              <a:buNone/>
              <a:defRPr/>
            </a:pPr>
            <a:r>
              <a:rPr sz="32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Индивидуальный маршрут</a:t>
            </a:r>
          </a:p>
          <a:p>
            <a:pPr marL="571500" indent="-571500" algn="ctr">
              <a:buFont typeface="Wingdings 2" pitchFamily="18" charset="2"/>
              <a:buNone/>
              <a:defRPr/>
            </a:pPr>
            <a:endParaRPr sz="3200" b="1" dirty="0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 algn="ctr">
              <a:buFont typeface="Wingdings 2" pitchFamily="18" charset="2"/>
              <a:buNone/>
              <a:defRPr/>
            </a:pPr>
            <a:endParaRPr sz="3200" b="1" dirty="0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 algn="ctr">
              <a:buFont typeface="Wingdings 2" pitchFamily="18" charset="2"/>
              <a:buNone/>
              <a:defRPr/>
            </a:pPr>
            <a:endParaRPr sz="3200" b="1" dirty="0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Clr>
                <a:srgbClr val="2962A7"/>
              </a:buClr>
              <a:buFont typeface="Wingdings 2" pitchFamily="18" charset="2"/>
              <a:buNone/>
              <a:defRPr/>
            </a:pPr>
            <a:endParaRPr sz="1400" b="1" dirty="0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 2" pitchFamily="18" charset="2"/>
              <a:buNone/>
              <a:defRPr/>
            </a:pPr>
            <a:endParaRPr sz="2800" b="1" dirty="0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6263" y="2484438"/>
          <a:ext cx="9145017" cy="276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7502"/>
                <a:gridCol w="4277508"/>
                <a:gridCol w="1393704"/>
                <a:gridCol w="273630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Направления работы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занятий в неделю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Специалист, ФИО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Коррекция речевых нарушений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Логопед  Иванова М.И.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Коррекция эмоционально-волевой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сферы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Психолог Сидорова И.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Выполнение рекомендаций специалистов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Постоянно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Родители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Рисунок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5913" y="179388"/>
            <a:ext cx="11239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Рисунок 2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71663" y="209550"/>
            <a:ext cx="67691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Подзаголовок 4"/>
          <p:cNvSpPr txBox="1">
            <a:spLocks noGrp="1"/>
          </p:cNvSpPr>
          <p:nvPr>
            <p:ph type="subTitle" idx="4294967295"/>
          </p:nvPr>
        </p:nvSpPr>
        <p:spPr>
          <a:xfrm>
            <a:off x="315913" y="1116013"/>
            <a:ext cx="9404350" cy="5111750"/>
          </a:xfrm>
        </p:spPr>
        <p:txBody>
          <a:bodyPr anchor="ctr"/>
          <a:lstStyle/>
          <a:p>
            <a:pPr>
              <a:buFont typeface="Wingdings 2" pitchFamily="18" charset="2"/>
              <a:buNone/>
            </a:pPr>
            <a:r>
              <a:rPr sz="3600" b="1" i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Цель Службы ОУ</a:t>
            </a:r>
            <a:r>
              <a:rPr sz="36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– определение и  организация в рамках данного образовательного учреждения адекватных условий развития, обучения и воспитания  каждого ребенка в соответствии с его возрастными и индивидуальными особенностям, уровнем актуального развития, состоянием соматического и нервно-психического здоровья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Рисунок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5913" y="179388"/>
            <a:ext cx="11239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Рисунок 2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71663" y="209550"/>
            <a:ext cx="67691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Подзаголовок 4"/>
          <p:cNvSpPr txBox="1">
            <a:spLocks noGrp="1"/>
          </p:cNvSpPr>
          <p:nvPr>
            <p:ph type="subTitle" idx="4294967295"/>
          </p:nvPr>
        </p:nvSpPr>
        <p:spPr>
          <a:xfrm>
            <a:off x="503238" y="1331913"/>
            <a:ext cx="9072562" cy="5688012"/>
          </a:xfrm>
        </p:spPr>
        <p:txBody>
          <a:bodyPr anchor="ctr"/>
          <a:lstStyle/>
          <a:p>
            <a:pPr>
              <a:buFont typeface="Wingdings 2" pitchFamily="18" charset="2"/>
              <a:buNone/>
            </a:pPr>
            <a:r>
              <a:rPr sz="2000" b="1" i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Задачи Службы</a:t>
            </a:r>
            <a:endParaRPr sz="2000" b="1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sz="20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Своевременное выявление и организация комплексного обследования детей, имеющих отклонения в физическом, интеллектуальном и эмоциональном развитии, трудности в обучении и адаптации в учреждении с целью организации их развития и обучения в соответствии с их индивидуальными возможностями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sz="20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Выявление резервных возможностей ребенка, разработка рекомендаций педагогам, родителям для обеспечения обоснованного индивидуального подхода в процессе психолого-педагогического и медико-социального сопровождения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sz="20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Выработка индивидуального образовательного маршрута для каждого ребенка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sz="20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Определение готовности к школьному обучению детей старшего дошкольного возраста, поступающих в школу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</a:pPr>
            <a:r>
              <a:rPr sz="20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Решение вопроса о создании в рамках данного образовательного учреждения условий, адекватных индивидуальным особенностям развития ребенка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Рисунок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5913" y="179388"/>
            <a:ext cx="11239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Рисунок 2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71663" y="209550"/>
            <a:ext cx="67691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одзаголовок 4"/>
          <p:cNvSpPr txBox="1">
            <a:spLocks noGrp="1"/>
          </p:cNvSpPr>
          <p:nvPr>
            <p:ph type="subTitle" idx="4294967295"/>
          </p:nvPr>
        </p:nvSpPr>
        <p:spPr>
          <a:xfrm>
            <a:off x="503238" y="1116013"/>
            <a:ext cx="9072562" cy="6192837"/>
          </a:xfrm>
        </p:spPr>
        <p:txBody>
          <a:bodyPr anchor="ctr"/>
          <a:lstStyle/>
          <a:p>
            <a:pPr>
              <a:buFont typeface="Wingdings" pitchFamily="2" charset="2"/>
              <a:buChar char="Ø"/>
              <a:defRPr/>
            </a:pPr>
            <a:endParaRPr sz="2000" b="1" dirty="0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Ø"/>
              <a:defRPr/>
            </a:pPr>
            <a:r>
              <a:rPr sz="20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Отслеживание динамики развития и эффективности индивидуальных коррекционных программ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  <a:defRPr/>
            </a:pPr>
            <a:r>
              <a:rPr sz="20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При положительной динамике и компенсации отклонении в развитии – определение путей дальнейшего обучения ребенка (изменение программы обучения)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  <a:defRPr/>
            </a:pPr>
            <a:r>
              <a:rPr sz="20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Профилактика физических, интеллектуальных и эмоциональных перегрузок и срывов, организация лечебно-оздоровительных мероприятий и психологически адекватной образовательной среды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  <a:defRPr/>
            </a:pPr>
            <a:r>
              <a:rPr sz="20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Подготовка и ведение документации, отражающей актуальное развитие ребенка, динамику его состояния, овладение образовательной программой, перспективное планирование коррекционно-развивающей работы, оценку ее эффективности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  <a:defRPr/>
            </a:pPr>
            <a:r>
              <a:rPr sz="20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Организации взаимодействия между</a:t>
            </a:r>
            <a:r>
              <a:rPr sz="2000" b="1" cap="small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педагогическим коллективом образовательного учреждения и специалистами, участвующими в работе Службы ОУ</a:t>
            </a:r>
          </a:p>
          <a:p>
            <a:pPr>
              <a:buClr>
                <a:srgbClr val="0070C0"/>
              </a:buClr>
              <a:buFont typeface="Wingdings" pitchFamily="2" charset="2"/>
              <a:buChar char="Ø"/>
              <a:defRPr/>
            </a:pPr>
            <a:r>
              <a:rPr sz="2000" b="1" dirty="0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При возникновении трудностей диагностики, конфликтных ситуаций, а также при отсутствии положительной динамики в процессе реализации  рекомендаций – направление ребенка на обследование в ПМПК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sz="3200" b="1" dirty="0">
              <a:solidFill>
                <a:srgbClr val="0B5395"/>
              </a:solidFill>
              <a:latin typeface="Times New Roman" pitchFamily="18"/>
              <a:cs typeface="Times New Roman" pitchFamily="1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Рисунок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5913" y="179388"/>
            <a:ext cx="11239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Рисунок 2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71663" y="209550"/>
            <a:ext cx="67691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Подзаголовок 4"/>
          <p:cNvSpPr txBox="1">
            <a:spLocks noGrp="1"/>
          </p:cNvSpPr>
          <p:nvPr>
            <p:ph type="subTitle" idx="4294967295"/>
          </p:nvPr>
        </p:nvSpPr>
        <p:spPr>
          <a:xfrm>
            <a:off x="647700" y="1403350"/>
            <a:ext cx="8961438" cy="5761038"/>
          </a:xfrm>
        </p:spPr>
        <p:txBody>
          <a:bodyPr anchor="ctr"/>
          <a:lstStyle/>
          <a:p>
            <a:pPr marL="0" indent="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sz="3200" b="1" i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Состав Службы ОУ </a:t>
            </a:r>
          </a:p>
          <a:p>
            <a:pPr marL="0" indent="0" eaLnBrk="1" hangingPunct="1">
              <a:spcBef>
                <a:spcPct val="0"/>
              </a:spcBef>
              <a:buFont typeface="Wingdings 2" pitchFamily="18" charset="2"/>
              <a:buNone/>
            </a:pPr>
            <a:endParaRPr sz="1100" b="1" i="1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buClr>
                <a:srgbClr val="0070C0"/>
              </a:buClr>
              <a:buFont typeface="Wingdings" pitchFamily="2" charset="2"/>
              <a:buChar char="Ø"/>
            </a:pPr>
            <a:r>
              <a:rPr sz="32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социальные педагоги </a:t>
            </a:r>
          </a:p>
          <a:p>
            <a:pPr marL="0" indent="0" eaLnBrk="1" hangingPunct="1">
              <a:spcBef>
                <a:spcPct val="0"/>
              </a:spcBef>
              <a:buClr>
                <a:srgbClr val="0070C0"/>
              </a:buClr>
              <a:buFont typeface="Wingdings" pitchFamily="2" charset="2"/>
              <a:buChar char="Ø"/>
            </a:pPr>
            <a:r>
              <a:rPr sz="32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педагоги-психологи,</a:t>
            </a:r>
          </a:p>
          <a:p>
            <a:pPr marL="0" indent="0" eaLnBrk="1" hangingPunct="1">
              <a:spcBef>
                <a:spcPct val="0"/>
              </a:spcBef>
              <a:buClr>
                <a:srgbClr val="0070C0"/>
              </a:buClr>
              <a:buFont typeface="Wingdings" pitchFamily="2" charset="2"/>
              <a:buChar char="Ø"/>
            </a:pPr>
            <a:r>
              <a:rPr sz="32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учителя-логопеды,</a:t>
            </a:r>
          </a:p>
          <a:p>
            <a:pPr marL="0" indent="0" eaLnBrk="1" hangingPunct="1">
              <a:spcBef>
                <a:spcPct val="0"/>
              </a:spcBef>
              <a:buClr>
                <a:srgbClr val="0070C0"/>
              </a:buClr>
              <a:buFont typeface="Wingdings" pitchFamily="2" charset="2"/>
              <a:buChar char="Ø"/>
            </a:pPr>
            <a:r>
              <a:rPr sz="32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учителя-дефектологи </a:t>
            </a:r>
          </a:p>
          <a:p>
            <a:pPr marL="0" indent="0" eaLnBrk="1" hangingPunct="1">
              <a:spcBef>
                <a:spcPct val="0"/>
              </a:spcBef>
              <a:buClr>
                <a:srgbClr val="0070C0"/>
              </a:buClr>
              <a:buFont typeface="Wingdings" pitchFamily="2" charset="2"/>
              <a:buChar char="Ø"/>
            </a:pPr>
            <a:r>
              <a:rPr sz="32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медицинские работники</a:t>
            </a:r>
          </a:p>
          <a:p>
            <a:pPr marL="0" indent="0" eaLnBrk="1" hangingPunct="1">
              <a:spcBef>
                <a:spcPct val="0"/>
              </a:spcBef>
              <a:buClr>
                <a:srgbClr val="0070C0"/>
              </a:buClr>
              <a:buFont typeface="Wingdings" pitchFamily="2" charset="2"/>
              <a:buChar char="Ø"/>
            </a:pPr>
            <a:r>
              <a:rPr sz="32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учителя</a:t>
            </a:r>
          </a:p>
          <a:p>
            <a:pPr marL="0" indent="0" eaLnBrk="1" hangingPunct="1">
              <a:spcBef>
                <a:spcPct val="0"/>
              </a:spcBef>
              <a:buClr>
                <a:srgbClr val="0070C0"/>
              </a:buClr>
              <a:buFont typeface="Wingdings" pitchFamily="2" charset="2"/>
              <a:buChar char="Ø"/>
            </a:pPr>
            <a:r>
              <a:rPr sz="32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воспитатели и др.</a:t>
            </a:r>
          </a:p>
          <a:p>
            <a:pPr marL="0" indent="0" eaLnBrk="1" hangingPunct="1">
              <a:lnSpc>
                <a:spcPct val="150000"/>
              </a:lnSpc>
              <a:spcBef>
                <a:spcPts val="500"/>
              </a:spcBef>
              <a:buFont typeface="Wingdings 2" pitchFamily="18" charset="2"/>
              <a:buNone/>
            </a:pPr>
            <a:r>
              <a:rPr sz="32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Руководство – руководитель службы</a:t>
            </a:r>
          </a:p>
          <a:p>
            <a:pPr marL="0" indent="0" eaLnBrk="1" hangingPunct="1">
              <a:lnSpc>
                <a:spcPct val="150000"/>
              </a:lnSpc>
              <a:spcBef>
                <a:spcPts val="500"/>
              </a:spcBef>
              <a:buFont typeface="Wingdings 2" pitchFamily="18" charset="2"/>
              <a:buNone/>
            </a:pPr>
            <a:r>
              <a:rPr sz="32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Координатор</a:t>
            </a:r>
            <a:endParaRPr lang="de-DE" sz="3200" b="1" smtClean="0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Рисунок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7338" y="209550"/>
            <a:ext cx="11239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Рисунок 2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71663" y="209550"/>
            <a:ext cx="67691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Подзаголовок 4"/>
          <p:cNvSpPr txBox="1">
            <a:spLocks noGrp="1"/>
          </p:cNvSpPr>
          <p:nvPr>
            <p:ph type="subTitle" idx="4294967295"/>
          </p:nvPr>
        </p:nvSpPr>
        <p:spPr>
          <a:xfrm>
            <a:off x="576263" y="827088"/>
            <a:ext cx="9137650" cy="6732587"/>
          </a:xfrm>
        </p:spPr>
        <p:txBody>
          <a:bodyPr anchor="ctr"/>
          <a:lstStyle/>
          <a:p>
            <a:pPr marL="269875" indent="-269875" algn="ctr">
              <a:buFont typeface="Wingdings 2" pitchFamily="18" charset="2"/>
              <a:buNone/>
              <a:tabLst>
                <a:tab pos="539750" algn="l"/>
              </a:tabLst>
            </a:pPr>
            <a:r>
              <a:rPr sz="2600" b="1" smtClean="0">
                <a:solidFill>
                  <a:srgbClr val="0B5395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sz="3600" smtClean="0">
                <a:latin typeface="Constantia" pitchFamily="18" charset="0"/>
              </a:rPr>
              <a:t> </a:t>
            </a:r>
            <a:r>
              <a:rPr sz="24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Примерные направления деятельности Службы ОУ</a:t>
            </a:r>
          </a:p>
          <a:p>
            <a:pPr marL="269875" indent="-269875">
              <a:buClr>
                <a:srgbClr val="0070C0"/>
              </a:buClr>
              <a:buFont typeface="Wingdings" pitchFamily="2" charset="2"/>
              <a:buChar char="Ø"/>
              <a:tabLst>
                <a:tab pos="539750" algn="l"/>
              </a:tabLst>
            </a:pPr>
            <a:r>
              <a:rPr sz="24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психосоциальная диагностика</a:t>
            </a:r>
          </a:p>
          <a:p>
            <a:pPr marL="269875" indent="-269875">
              <a:buClr>
                <a:srgbClr val="0070C0"/>
              </a:buClr>
              <a:buFont typeface="Wingdings" pitchFamily="2" charset="2"/>
              <a:buChar char="Ø"/>
              <a:tabLst>
                <a:tab pos="539750" algn="l"/>
              </a:tabLst>
            </a:pPr>
            <a:r>
              <a:rPr sz="24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коррекционная работа </a:t>
            </a:r>
          </a:p>
          <a:p>
            <a:pPr marL="269875" indent="-269875">
              <a:buClr>
                <a:srgbClr val="0070C0"/>
              </a:buClr>
              <a:buFont typeface="Wingdings" pitchFamily="2" charset="2"/>
              <a:buChar char="Ø"/>
              <a:tabLst>
                <a:tab pos="539750" algn="l"/>
              </a:tabLst>
            </a:pPr>
            <a:r>
              <a:rPr sz="24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психолого-педагогическое и медико-социальное просвещение участников образовательного процесса</a:t>
            </a:r>
          </a:p>
          <a:p>
            <a:pPr marL="269875" indent="-269875">
              <a:buClr>
                <a:srgbClr val="0070C0"/>
              </a:buClr>
              <a:buFont typeface="Wingdings" pitchFamily="2" charset="2"/>
              <a:buChar char="Ø"/>
              <a:tabLst>
                <a:tab pos="539750" algn="l"/>
              </a:tabLst>
            </a:pPr>
            <a:r>
              <a:rPr sz="24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социально-педагогическое и психологическое консультирование участников образовательного процесса</a:t>
            </a:r>
          </a:p>
          <a:p>
            <a:pPr marL="269875" indent="-269875">
              <a:buClr>
                <a:srgbClr val="0070C0"/>
              </a:buClr>
              <a:buFont typeface="Wingdings" pitchFamily="2" charset="2"/>
              <a:buChar char="Ø"/>
              <a:tabLst>
                <a:tab pos="539750" algn="l"/>
              </a:tabLst>
            </a:pPr>
            <a:r>
              <a:rPr sz="24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исследование социума образовательного учреждения и микрорайона</a:t>
            </a:r>
          </a:p>
          <a:p>
            <a:pPr marL="269875" indent="-269875">
              <a:buClr>
                <a:srgbClr val="0070C0"/>
              </a:buClr>
              <a:buFont typeface="Wingdings" pitchFamily="2" charset="2"/>
              <a:buChar char="Ø"/>
              <a:tabLst>
                <a:tab pos="539750" algn="l"/>
              </a:tabLst>
            </a:pPr>
            <a:r>
              <a:rPr sz="24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социально-педагогическая и психологическая профилактика организационно-методическая деятельность </a:t>
            </a:r>
          </a:p>
          <a:p>
            <a:pPr marL="269875" indent="-269875">
              <a:buClr>
                <a:srgbClr val="0070C0"/>
              </a:buClr>
              <a:buFont typeface="Wingdings" pitchFamily="2" charset="2"/>
              <a:buChar char="Ø"/>
              <a:tabLst>
                <a:tab pos="539750" algn="l"/>
              </a:tabLst>
            </a:pPr>
            <a:r>
              <a:rPr sz="2400" b="1" smtClean="0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выявление и поддержка детей и подростков, нуждающихся в социальной защите, опеке и попечительстве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Рисунок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5913" y="179388"/>
            <a:ext cx="11239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Рисунок 2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71663" y="209550"/>
            <a:ext cx="67691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Rectangle 1"/>
          <p:cNvSpPr>
            <a:spLocks noChangeArrowheads="1"/>
          </p:cNvSpPr>
          <p:nvPr/>
        </p:nvSpPr>
        <p:spPr bwMode="auto">
          <a:xfrm>
            <a:off x="315913" y="1524000"/>
            <a:ext cx="9361487" cy="418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Документация Службы ОУ</a:t>
            </a:r>
          </a:p>
          <a:p>
            <a:pPr algn="ctr"/>
            <a:endParaRPr lang="ru-RU" sz="1400" b="1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b="1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журнал учета детей, находящихся на сопровождении</a:t>
            </a:r>
          </a:p>
          <a:p>
            <a:pPr>
              <a:buFont typeface="Wingdings" pitchFamily="2" charset="2"/>
              <a:buChar char="Ø"/>
            </a:pPr>
            <a:r>
              <a:rPr lang="ru-RU" sz="2800" b="1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журнал заседаний Консилиума Службы </a:t>
            </a:r>
          </a:p>
          <a:p>
            <a:pPr>
              <a:buFont typeface="Wingdings" pitchFamily="2" charset="2"/>
              <a:buChar char="Ø"/>
            </a:pPr>
            <a:r>
              <a:rPr lang="ru-RU" sz="2800" b="1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карты сопровождения детей</a:t>
            </a:r>
          </a:p>
          <a:p>
            <a:pPr>
              <a:buFont typeface="Wingdings" pitchFamily="2" charset="2"/>
              <a:buChar char="Ø"/>
            </a:pPr>
            <a:r>
              <a:rPr lang="ru-RU" sz="2800" b="1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список специалистов Службы и специалистов, привлеченных на договорной основе, расписание их работы</a:t>
            </a:r>
          </a:p>
          <a:p>
            <a:pPr>
              <a:buFont typeface="Wingdings" pitchFamily="2" charset="2"/>
              <a:buChar char="Ø"/>
            </a:pPr>
            <a:r>
              <a:rPr lang="ru-RU" sz="2800" b="1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журнал регистрации архива Службы</a:t>
            </a:r>
          </a:p>
          <a:p>
            <a:pPr>
              <a:buFont typeface="Wingdings" pitchFamily="2" charset="2"/>
              <a:buChar char="Ø"/>
            </a:pPr>
            <a:r>
              <a:rPr lang="ru-RU" sz="2800" b="1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архив службы (10 лет)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Рисунок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5913" y="179388"/>
            <a:ext cx="11239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Рисунок 2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71663" y="209550"/>
            <a:ext cx="67691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Rectangle 1"/>
          <p:cNvSpPr>
            <a:spLocks noChangeArrowheads="1"/>
          </p:cNvSpPr>
          <p:nvPr/>
        </p:nvSpPr>
        <p:spPr bwMode="auto">
          <a:xfrm>
            <a:off x="287338" y="1835150"/>
            <a:ext cx="9361487" cy="292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3600" b="1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Консилиум  специалистов Службы ОУ</a:t>
            </a:r>
          </a:p>
          <a:p>
            <a:pPr algn="ctr"/>
            <a:endParaRPr lang="ru-RU" sz="3600" b="1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600" b="1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плановый</a:t>
            </a:r>
          </a:p>
          <a:p>
            <a:endParaRPr lang="ru-RU" sz="3600" b="1">
              <a:solidFill>
                <a:srgbClr val="2962A7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600" b="1">
                <a:solidFill>
                  <a:srgbClr val="2962A7"/>
                </a:solidFill>
                <a:latin typeface="Times New Roman" pitchFamily="18" charset="0"/>
                <a:cs typeface="Times New Roman" pitchFamily="18" charset="0"/>
              </a:rPr>
              <a:t>  внеплановый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</TotalTime>
  <Words>748</Words>
  <Application>Microsoft Office PowerPoint</Application>
  <PresentationFormat>Произвольный</PresentationFormat>
  <Paragraphs>151</Paragraphs>
  <Slides>21</Slides>
  <Notes>21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30" baseType="lpstr">
      <vt:lpstr>Andale Sans UI</vt:lpstr>
      <vt:lpstr>Arial</vt:lpstr>
      <vt:lpstr>Calibri</vt:lpstr>
      <vt:lpstr>Constantia</vt:lpstr>
      <vt:lpstr>Tahoma</vt:lpstr>
      <vt:lpstr>Times New Roman</vt:lpstr>
      <vt:lpstr>Wingdings</vt:lpstr>
      <vt:lpstr>Wingdings 2</vt:lpstr>
      <vt:lpstr>Поток</vt:lpstr>
      <vt:lpstr>                                                                         СЛУЖБА  ППМС СОПРОВОЖДЕНИЯ ОБРАЗОВАТЕЛЬНОГО УЧРЕЖДЕНИЯ    Н.И. Черкасова Заместитель руководителя стажировочной площадки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ВНЕДРЕНИЕ МОДЕЛИ ППМС СОПРОВОЖДЕНИЯ   ДЕТЕЙ В ОБРАЗОВАТЕЛЬНЫХ УЧРЕЖДЕНИЯХ   КАК РЕЗУЛЬТАТ РЕАЛИЗАЦИИ ПРОЕКТА</dc:title>
  <dc:creator>Замдир</dc:creator>
  <cp:lastModifiedBy>user</cp:lastModifiedBy>
  <cp:revision>102</cp:revision>
  <dcterms:created xsi:type="dcterms:W3CDTF">2009-04-16T11:32:32Z</dcterms:created>
  <dcterms:modified xsi:type="dcterms:W3CDTF">2015-09-24T08:23:39Z</dcterms:modified>
</cp:coreProperties>
</file>