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Самопрезентац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3328764" cy="332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332655"/>
            <a:ext cx="84969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sz="5400" b="1" cap="none" spc="300" dirty="0" smtClean="0">
                <a:ln w="11430" cmpd="sng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публичном выступлении</a:t>
            </a:r>
            <a:endParaRPr lang="ru-RU" sz="5400" b="1" cap="none" spc="300" dirty="0">
              <a:ln w="11430" cmpd="sng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288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12860"/>
            <a:ext cx="7704856" cy="6038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Самопрезентация</a:t>
            </a:r>
            <a:r>
              <a:rPr lang="ru-RU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» ("</a:t>
            </a:r>
            <a:r>
              <a:rPr lang="ru-RU" sz="2400" b="1" dirty="0" err="1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selfpresentation</a:t>
            </a:r>
            <a:r>
              <a:rPr lang="ru-RU" sz="2400" b="1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«) </a:t>
            </a:r>
            <a:r>
              <a:rPr lang="ru-RU" sz="2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- означает </a:t>
            </a:r>
            <a:r>
              <a:rPr lang="ru-RU" sz="2400" dirty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самоподачу, </a:t>
            </a:r>
            <a:r>
              <a:rPr lang="ru-RU" sz="2400" dirty="0" err="1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самопредъявление</a:t>
            </a:r>
            <a:r>
              <a:rPr lang="ru-RU" sz="2400" dirty="0" smtClean="0"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Мотивы,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лежащих в основе процесса </a:t>
            </a:r>
            <a:r>
              <a:rPr lang="ru-RU" sz="2400" dirty="0" err="1">
                <a:latin typeface="Times New Roman"/>
                <a:ea typeface="TimesNewRomanPSMT"/>
                <a:cs typeface="Times New Roman"/>
              </a:rPr>
              <a:t>само­презентации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поддержание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чувства собственной уникальности;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демонстрация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своей принадлежности к определенной среде;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утверждение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желательной «Я-концепции» и укрепление само­оценки;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получение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социальной, материальной выгоды;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повышение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привлекательности, получение одобрения и ува­жения;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/>
                <a:ea typeface="TimesNewRomanPSMT"/>
                <a:cs typeface="Times New Roman"/>
              </a:rPr>
              <a:t>сохранение </a:t>
            </a:r>
            <a:r>
              <a:rPr lang="ru-RU" sz="2400" dirty="0">
                <a:latin typeface="Times New Roman"/>
                <a:ea typeface="TimesNewRomanPSMT"/>
                <a:cs typeface="Times New Roman"/>
              </a:rPr>
              <a:t>и увеличение власти, влияния.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9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79852"/>
              </p:ext>
            </p:extLst>
          </p:nvPr>
        </p:nvGraphicFramePr>
        <p:xfrm>
          <a:off x="251520" y="404664"/>
          <a:ext cx="8136903" cy="5228594"/>
        </p:xfrm>
        <a:graphic>
          <a:graphicData uri="http://schemas.openxmlformats.org/drawingml/2006/table">
            <a:tbl>
              <a:tblPr firstRow="1" firstCol="1" bandRow="1"/>
              <a:tblGrid>
                <a:gridCol w="520539"/>
                <a:gridCol w="3773923"/>
                <a:gridCol w="3842441"/>
              </a:tblGrid>
              <a:tr h="212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2570"/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Стратегия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самопрезентации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Тактики</a:t>
                      </a:r>
                      <a:endParaRPr lang="ru-RU" sz="2000"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самопрезентации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58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Уклонение 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(стратегия выделена по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признаку «уход от ответственности и </a:t>
                      </a:r>
                      <a:r>
                        <a:rPr lang="ru-RU" sz="2000" spc="-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избегание решительных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действий»)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Оправдание с отрицанием ответственности (3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–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«Я этого не делал»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Препятствование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самому себе (3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–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ссылка на внешние препятствия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как причины своих неудач.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01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Аттрактивное</a:t>
                      </a:r>
                      <a:r>
                        <a:rPr lang="ru-RU" sz="20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поведение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(стратегия выделена по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spc="-10" dirty="0" smtClean="0">
                          <a:effectLst/>
                          <a:latin typeface="Times New Roman"/>
                          <a:ea typeface="Times New Roman"/>
                        </a:rPr>
                        <a:t>признаку «поведение,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вызывающее благоприятное </a:t>
                      </a:r>
                      <a:r>
                        <a:rPr lang="ru-RU" sz="2000" spc="-10" dirty="0" smtClean="0">
                          <a:effectLst/>
                          <a:latin typeface="Times New Roman"/>
                          <a:ea typeface="Times New Roman"/>
                        </a:rPr>
                        <a:t>впечатление о субъекте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самопрезентации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»)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Желание / старание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понравиться (А).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Извинение (3).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Пример для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подражания (А)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38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508472"/>
              </p:ext>
            </p:extLst>
          </p:nvPr>
        </p:nvGraphicFramePr>
        <p:xfrm>
          <a:off x="0" y="69273"/>
          <a:ext cx="8964488" cy="6937592"/>
        </p:xfrm>
        <a:graphic>
          <a:graphicData uri="http://schemas.openxmlformats.org/drawingml/2006/table">
            <a:tbl>
              <a:tblPr firstRow="1" firstCol="1" bandRow="1"/>
              <a:tblGrid>
                <a:gridCol w="573482"/>
                <a:gridCol w="4157759"/>
                <a:gridCol w="4233247"/>
              </a:tblGrid>
              <a:tr h="568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NewRomanPSMT"/>
                          <a:cs typeface="Times New Roman"/>
                        </a:rPr>
                        <a:t>№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2570"/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Стратегия</a:t>
                      </a:r>
                      <a:endParaRPr lang="ru-RU" sz="2000" dirty="0"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самопрезентации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Тактики</a:t>
                      </a:r>
                      <a:endParaRPr lang="ru-RU" sz="2000"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самопрезентации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93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Самовозвышение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(стратегия выделена по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признаку «демонстрация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R="73025" indent="4445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высокой самооценки и доминирования»)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Приписывание себе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достижений (А).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spc="-1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Преувеличение своих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достижений (А).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Оправдание с принятием ответственности (3)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1" spc="-5" dirty="0" smtClean="0">
                          <a:effectLst/>
                          <a:latin typeface="Times New Roman"/>
                          <a:ea typeface="Times New Roman"/>
                        </a:rPr>
                        <a:t>«на моем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месте вы сделали бы то же самое»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Самопринижение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(стратегия выделена по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признаку «демонстрация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слабости»)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Просьба/ мольба (З).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21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25400"/>
                      <a:r>
                        <a:rPr lang="ru-RU" sz="2000" i="1" dirty="0" smtClean="0">
                          <a:effectLst/>
                          <a:latin typeface="Times New Roman"/>
                          <a:ea typeface="Times New Roman"/>
                        </a:rPr>
                        <a:t>Силовое влияние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</a:rPr>
                        <a:t>(стратегия выделена по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</a:rPr>
                        <a:t>признаку «демонстрация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силы и статуса»)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Запугивание (А).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pc="-1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Негативная оценка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других (А)</a:t>
                      </a:r>
                      <a:endParaRPr lang="ru-RU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505" marR="49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2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64014"/>
            <a:ext cx="6269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ea typeface="TimesNewRomanPSMT"/>
              </a:rPr>
              <a:t>Виды </a:t>
            </a:r>
            <a:r>
              <a:rPr lang="ru-RU" sz="2400" b="1" dirty="0">
                <a:latin typeface="Times New Roman"/>
                <a:ea typeface="TimesNewRomanPSMT"/>
              </a:rPr>
              <a:t>страхов </a:t>
            </a:r>
            <a:r>
              <a:rPr lang="ru-RU" sz="2400" b="1" dirty="0" smtClean="0">
                <a:latin typeface="Times New Roman"/>
                <a:ea typeface="TimesNewRomanPSMT"/>
              </a:rPr>
              <a:t>при публичном выступлении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5312032" cy="405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NewRomanPSMT"/>
                <a:cs typeface="Times New Roman"/>
              </a:rPr>
              <a:t>1. </a:t>
            </a:r>
            <a:r>
              <a:rPr lang="ru-RU" sz="3200" dirty="0">
                <a:latin typeface="Times New Roman"/>
                <a:ea typeface="TimesNewRomanPSMT"/>
                <a:cs typeface="Times New Roman"/>
              </a:rPr>
              <a:t>Страх потерять лицо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2.  Страх враждебности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3.  Страх вопросов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4.  Страх некомпетентности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5.  Страх все забыть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6.  Страх ошибиться 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TimesNewRomanPSMT"/>
                <a:cs typeface="Times New Roman"/>
              </a:rPr>
              <a:t>7.  Страх показать свой страх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699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32604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>
                <a:ln w="1143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Выступайте, получайте удовольствие от выступлений и будьте счастливы!</a:t>
            </a:r>
            <a:endParaRPr lang="ru-RU" sz="5400" b="1" cap="none" spc="300" dirty="0">
              <a:ln w="11430" cmpd="sng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7723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289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6</cp:revision>
  <dcterms:created xsi:type="dcterms:W3CDTF">2014-11-05T12:44:04Z</dcterms:created>
  <dcterms:modified xsi:type="dcterms:W3CDTF">2014-11-05T13:38:46Z</dcterms:modified>
</cp:coreProperties>
</file>