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обучению в школе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653136"/>
            <a:ext cx="4384576" cy="1473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Каспер Анастасия Павловна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554461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в школе – ответственный этап в жизни не только первоклассников, но и их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</a:p>
          <a:p>
            <a:pPr marL="0" indent="0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 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психологической готовностью к школьному обучению 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понимается необходимый и достаточный уровень психического развития ребенка для освоения школьной учебной программы в условиях обучения в коллективе сверстников.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Выделяют следующие компоненты психологической готовности к обучению в школе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личностная готовность;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социально-психологическая готовность;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эмоционально-волевая готовность.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4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Личностная готовность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принятие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новой социальной позиции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школьника, наличие развитой учебной мотивации.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Интеллектуальная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определенный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познавательного развития (внимания, памяти, мышления, речи, воображения), наличие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развитого кругозора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запаса конкретных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268760"/>
            <a:ext cx="7408333" cy="536145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Социально-психологическая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общаться со сверстниками и взрослыми (ребенок легко вступает в контакт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действовать совместно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другими,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признает авторитет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взрослых).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Эмоционально-волевая готовность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умеет управлять своим настроением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поведением,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усидчив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сосредоточен, дисциплинирован,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принимает цели учебной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6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6264696"/>
          </a:xfrm>
        </p:spPr>
        <p:txBody>
          <a:bodyPr>
            <a:normAutofit/>
          </a:bodyPr>
          <a:lstStyle/>
          <a:p>
            <a:pPr algn="ctr"/>
            <a:r>
              <a:rPr lang="ru-RU" sz="25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 по подготовке детей к обучению в школе</a:t>
            </a:r>
            <a:r>
              <a:rPr lang="ru-RU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5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Формируйте положительный образ школы («узнаешь там много интересного», «будешь совсем как взрослый).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Обсудите с ребенком те правила, с которыми он встретится в школе. Объясните их необходимость и целесообразность.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Постепенно приучайте ребенка к школьному режиму (потренируйтесь вставать по будильнику, проследите, чтобы он мог самостоятельно умыться, одеться).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Играйте в игры по правилам и учите ребенка не только выигрывать (это они обычно умеют), но и проигрывать (адекватно относиться к своей неудаче, ошибке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6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568952" cy="61926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 ребенка усидчивости и сосредоточенности. Сформировать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данные навыки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помогает вырезание по контуру, раскрашивание, игры с мелкими предметами.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Позаботьтесь о его летнем отдыхе и укреплении здоровья. Физически крепкому ребенку гораздо проще переносить психологические нагрузки.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Будьте терпеливы, не спешите, не давайте ребенку задания, значительно превышающие его интеллектуальные возможности.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Избегайте неодобрительной оценки. Формируйте у ребёнка уверенность в своих силах.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дети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искренне не понимают, зачем им, собственно, надо учиться, и поэтому не слишком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усердствуют.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Старайтесь создавать такие ситуации, в которых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необходимо воспользоваться своими знаниями, например,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 сделать покупку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ближайшем магазине.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2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136903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человек учится, у него может что-то не сразу получиться, это естественно. Ребенок имеет право на ошибку, и ни в коем случае нельзя ругать его за то, что он делает что-то неправильно.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каждой работе обязательно находите, за что можно было бы его похвалить.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важен личный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Чему бы вы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учили своего ребенка,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всегда будет смотреть на вас.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Учение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нелегкий и ответственный труд. Но поступление в школу не должно лишать  радостей и игр. У 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 должно оставаться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отдыха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Помните об этом.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7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Желаем Вам успехов!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25" y="2674938"/>
            <a:ext cx="528468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5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</TotalTime>
  <Words>366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Психологическая готовность к обучению в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Желаем Вам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будущих первоклассников</dc:title>
  <dc:creator>Печать КИМ</dc:creator>
  <cp:lastModifiedBy>Печать КИМ</cp:lastModifiedBy>
  <cp:revision>12</cp:revision>
  <dcterms:created xsi:type="dcterms:W3CDTF">2022-05-13T13:45:21Z</dcterms:created>
  <dcterms:modified xsi:type="dcterms:W3CDTF">2022-05-13T14:38:07Z</dcterms:modified>
</cp:coreProperties>
</file>