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07" autoAdjust="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71FA-4FE2-4F7E-BABC-7D5212681A8D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52F83-3565-4B04-A356-CC4E0D549D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52F83-3565-4B04-A356-CC4E0D549DBF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5256584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Отличие проектной и исследовательской деятельности обучающихся</a:t>
            </a:r>
            <a:endParaRPr lang="ru-RU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Умения и навыки, получаемые учащимися при выполнении проектных и исследовательских работ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484313"/>
          <a:ext cx="8362950" cy="52558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81475"/>
                <a:gridCol w="4181475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Проект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Исследование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Умение целенаправленно про­двигаться к заранее намеченной цели, уверенно преодолевать мешающие и тормозящие обстоятельства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Оценивать успешность выполнения проекта по максимальному соответствию реальной и планировавшейся деятельности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Умение максимально широко использовать и рекламировать результат проекта. Осознавать ценность полностью завершенного проекта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Максимально вдумчиво проверять результаты наблюдений и экспериментов, не подтверждающих заранее выдвинутую гипотезу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Оценивать успешность выполнения исследования по степени достоверности полученных результатов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Замечать, запоминать и следить за «второстепенными» наблюдениями, понимая, что это материал для будущих исследований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72008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Время работы и результат</a:t>
            </a:r>
            <a:endParaRPr lang="ru-RU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052512"/>
          <a:ext cx="8291514" cy="54728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45757"/>
                <a:gridCol w="4145757"/>
              </a:tblGrid>
              <a:tr h="54728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Проект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должен быть спланирован и завершен в точно обозначенное время. Результат проекта должен быть точно соотнесён со всеми характеристиками, сформулированными в его замысле.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Исследования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проводятся в рамках долгосрочных исследовательских программ (см., например, исследования на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андронном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коллайдере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).Точный результат исследования предсказан быть не может. Время завершения исследования не может быть точно предсказано.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определению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Проект</a:t>
            </a:r>
            <a:r>
              <a:rPr lang="ru-RU" dirty="0" smtClean="0"/>
              <a:t> - это "специально организованный учителем и самостоятельно выполняемый детьми комплекс действий, завершающихся созданием продукта, состоящего из объекта труда, изготовленного в процессе проектирования, и его представления в рамках устной или письменной презентации".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Исследование</a:t>
            </a:r>
            <a:r>
              <a:rPr lang="ru-RU" dirty="0" smtClean="0"/>
              <a:t> - процесс выработки новых знаний, один из видов познавательной деятельности человека.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Исследование</a:t>
            </a:r>
            <a:r>
              <a:rPr lang="ru-RU" dirty="0" smtClean="0"/>
              <a:t> </a:t>
            </a:r>
            <a:r>
              <a:rPr lang="ru-RU" dirty="0" smtClean="0"/>
              <a:t>- поиск истины или неизвестного, а проектирование - решение определенной, ясно осознаваемой задачи.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цели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91264" cy="5205192"/>
          </a:xfrm>
        </p:spPr>
        <p:txBody>
          <a:bodyPr/>
          <a:lstStyle/>
          <a:p>
            <a:pPr algn="just"/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цель проектной деятельности –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реализация проектного замысла, </a:t>
            </a:r>
          </a:p>
          <a:p>
            <a:pPr algn="just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целью исследовательской деятельности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является уяснения сущности явления, истины, открытие новых закономерностей и т.п.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категории времени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508508"/>
          <a:ext cx="8784978" cy="60932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92489"/>
                <a:gridCol w="4392489"/>
              </a:tblGrid>
              <a:tr h="6093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Проект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ru-RU" sz="3200" b="0" dirty="0">
                          <a:solidFill>
                            <a:schemeClr val="tx1"/>
                          </a:solidFill>
                        </a:rPr>
                        <a:t>это умение работать с настоящим, преобразовывая его в «будущее» за счет контекстной проблематиками текущей ситуации. Проект создает «будущее».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chemeClr val="tx1"/>
                          </a:solidFill>
                        </a:rPr>
                        <a:t>Исследование – </a:t>
                      </a:r>
                      <a:r>
                        <a:rPr lang="ru-RU" sz="2600" b="0" dirty="0">
                          <a:solidFill>
                            <a:schemeClr val="tx1"/>
                          </a:solidFill>
                        </a:rPr>
                        <a:t>это умение извлекать новые знания из «ставшего» (в гуманитарных областях осуществляется реконструкция прошлого; в физике изучается мир с момента «большого взрыва», в биологии – мир, сложившийся за последние 4 млрд. лет).</a:t>
                      </a:r>
                      <a:endParaRPr lang="ru-RU" sz="26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00811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проблематике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125538"/>
          <a:ext cx="8147050" cy="54877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73525"/>
                <a:gridCol w="4073525"/>
              </a:tblGrid>
              <a:tr h="5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Проект</a:t>
                      </a:r>
                      <a:endParaRPr lang="ru-RU" sz="4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Исследование</a:t>
                      </a:r>
                      <a:endParaRPr lang="ru-RU" sz="4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5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Оценка ситуации </a:t>
                      </a:r>
                      <a:r>
                        <a:rPr lang="ru-RU" sz="2800" dirty="0" err="1">
                          <a:latin typeface="Times New Roman"/>
                          <a:ea typeface="Calibri"/>
                          <a:cs typeface="Times New Roman"/>
                        </a:rPr>
                        <a:t>социо-культурного</a:t>
                      </a: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 характера, как неудовлетворительной; обозначение проблем, порождающих напряженность ситуации; выделение причин.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Оценка ситуации как познавательной проблемы, связанной с отсутствием объяснения причин того или иного явления, события.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86409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наличию гипотезы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91264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Исследование подразумевает выдвижение гипотез и теорий, их экспериментальную и теоретическую проверку.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Проекты могут быть и без исследования (творческие, социальные, информационные).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отсюда вытекает, что гипотеза в проекте может быть не всегда, нет исследования в проекте, нет гипотезы.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этапам</a:t>
            </a:r>
            <a:endParaRPr lang="ru-RU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836712"/>
          <a:ext cx="8712968" cy="59065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56484"/>
                <a:gridCol w="4356484"/>
              </a:tblGrid>
              <a:tr h="884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Этапы проектной деятельности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Этапы  исследования: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22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1.Определение  темы проекта, поиск  и анализ проблемы, постановка цели проекта, выбор названия проекта;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2.Обсуждение возможных вариантов исследования, сравнение предполагаемых стратегий, выбор способов, сбор и изучение информации, определение формы продукта и требований к продукту, составление плана работы, распределение обязанностей;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3.Выполнение запланированных технологических операций, внесение необходимых изменений;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4.Подготовка и защита презентации;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5.Анализ результатов выполнения проекта, оценка качества выполнения проекта.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1.Формулирование проблемы, обоснование актуальности выбранной темы.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2.Выдвижение гипотезы.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3.Постановка цели и конкретных задач исследования.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4.Определение объекта и предмета исследования.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5.Выбор методов и методики проведения исследования.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6.Описание процесса исследования.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7.Обсуждение результатов исследования.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8.Формулирование выводов и оценка полученных результатов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продукт</a:t>
            </a:r>
            <a:r>
              <a:rPr lang="ru-RU" sz="6000" b="1" dirty="0" smtClean="0">
                <a:solidFill>
                  <a:srgbClr val="0070C0"/>
                </a:solidFill>
              </a:rPr>
              <a:t>у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568952" cy="561662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solidFill>
                  <a:srgbClr val="0070C0"/>
                </a:solidFill>
              </a:rPr>
              <a:t>Проект</a:t>
            </a:r>
            <a:r>
              <a:rPr lang="ru-RU" sz="2800" dirty="0" smtClean="0"/>
              <a:t> – это замысел, план, творчество по плану.</a:t>
            </a:r>
          </a:p>
          <a:p>
            <a:pPr algn="just"/>
            <a:r>
              <a:rPr lang="ru-RU" sz="2800" dirty="0" smtClean="0"/>
              <a:t>Проектирование может быть представлено как последовательное выполнение серии четко определенных, алгоритмизированных шагов для получения результата.</a:t>
            </a:r>
          </a:p>
          <a:p>
            <a:pPr algn="just"/>
            <a:r>
              <a:rPr lang="ru-RU" sz="2800" b="1" dirty="0" smtClean="0">
                <a:solidFill>
                  <a:srgbClr val="0070C0"/>
                </a:solidFill>
              </a:rPr>
              <a:t>Исследование</a:t>
            </a:r>
            <a:r>
              <a:rPr lang="ru-RU" sz="2800" dirty="0" smtClean="0"/>
              <a:t> – процесс выработки новых знаний, истинное творчество.</a:t>
            </a:r>
          </a:p>
          <a:p>
            <a:pPr algn="just"/>
            <a:r>
              <a:rPr lang="ru-RU" sz="2800" b="1" dirty="0" smtClean="0">
                <a:solidFill>
                  <a:srgbClr val="0070C0"/>
                </a:solidFill>
              </a:rPr>
              <a:t>Исследование</a:t>
            </a:r>
            <a:r>
              <a:rPr lang="ru-RU" sz="2800" dirty="0" smtClean="0"/>
              <a:t> - это поиск истины, неизвестного, новых знаний. При этом исследователь не всегда знает, что принесет ему сделанное в ходе исследования открытие.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7647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Деятельность учителя и учащегося в процессе выполнения исследования или проекта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388" y="765174"/>
          <a:ext cx="8569326" cy="56881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84663"/>
                <a:gridCol w="4284663"/>
              </a:tblGrid>
              <a:tr h="50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Учащийся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</a:p>
                  </a:txBody>
                  <a:tcPr marL="68580" marR="68580" marT="0" marB="0"/>
                </a:tc>
              </a:tr>
              <a:tr h="51857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Исследовательская деятельность, потому что личная мотивация связана с получением объективно новых знаний об объекте своего исследования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Научный подход к деятельности, потому что критерием качества исследования является его объективность, т. е. принципиальная </a:t>
                      </a:r>
                      <a:r>
                        <a:rPr lang="ru-RU" sz="2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воспроизводимость</a:t>
                      </a: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результата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Проектная деятельность, потому что смысл этой деятельности заключается в достижении главной цели образования – повышения качества образования учащегося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Научно-организационный подход, потому что главный смысл деятельности сводится к созданию условий, раскрывающих исследовательские способности учащегося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581</Words>
  <Application>Microsoft Office PowerPoint</Application>
  <PresentationFormat>Экран (4:3)</PresentationFormat>
  <Paragraphs>55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Отличие проектной и исследовательской деятельности обучающихся</vt:lpstr>
      <vt:lpstr>По определению</vt:lpstr>
      <vt:lpstr>По цели</vt:lpstr>
      <vt:lpstr>По категории времени</vt:lpstr>
      <vt:lpstr>По проблематике</vt:lpstr>
      <vt:lpstr>По наличию гипотезы</vt:lpstr>
      <vt:lpstr>По этапам</vt:lpstr>
      <vt:lpstr>По продукту</vt:lpstr>
      <vt:lpstr>Деятельность учителя и учащегося в процессе выполнения исследования или проекта</vt:lpstr>
      <vt:lpstr>Умения и навыки, получаемые учащимися при выполнении проектных и исследовательских работ</vt:lpstr>
      <vt:lpstr>Время работы и результат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Отличие проектной и исследовательской деятельности обучающихся</dc:title>
  <cp:lastModifiedBy>Наталья</cp:lastModifiedBy>
  <cp:revision>5</cp:revision>
  <dcterms:modified xsi:type="dcterms:W3CDTF">2019-12-09T16:23:33Z</dcterms:modified>
</cp:coreProperties>
</file>